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317" r:id="rId3"/>
    <p:sldId id="257" r:id="rId4"/>
    <p:sldId id="261" r:id="rId5"/>
    <p:sldId id="277" r:id="rId6"/>
    <p:sldId id="278" r:id="rId7"/>
    <p:sldId id="282" r:id="rId8"/>
    <p:sldId id="295" r:id="rId9"/>
    <p:sldId id="283" r:id="rId10"/>
    <p:sldId id="294" r:id="rId11"/>
    <p:sldId id="286" r:id="rId12"/>
    <p:sldId id="287" r:id="rId13"/>
    <p:sldId id="288" r:id="rId14"/>
    <p:sldId id="296" r:id="rId15"/>
    <p:sldId id="290" r:id="rId16"/>
    <p:sldId id="292" r:id="rId17"/>
    <p:sldId id="293" r:id="rId18"/>
    <p:sldId id="298" r:id="rId19"/>
    <p:sldId id="299" r:id="rId20"/>
    <p:sldId id="301" r:id="rId21"/>
    <p:sldId id="302" r:id="rId22"/>
    <p:sldId id="300" r:id="rId23"/>
    <p:sldId id="315" r:id="rId24"/>
    <p:sldId id="303" r:id="rId25"/>
    <p:sldId id="304" r:id="rId26"/>
    <p:sldId id="312" r:id="rId27"/>
    <p:sldId id="311" r:id="rId28"/>
    <p:sldId id="313" r:id="rId29"/>
    <p:sldId id="314" r:id="rId30"/>
    <p:sldId id="279" r:id="rId31"/>
    <p:sldId id="305" r:id="rId32"/>
    <p:sldId id="306" r:id="rId33"/>
    <p:sldId id="280" r:id="rId34"/>
    <p:sldId id="281" r:id="rId35"/>
    <p:sldId id="307" r:id="rId36"/>
    <p:sldId id="308" r:id="rId37"/>
    <p:sldId id="309" r:id="rId38"/>
    <p:sldId id="310" r:id="rId39"/>
    <p:sldId id="316" r:id="rId40"/>
    <p:sldId id="318" r:id="rId41"/>
    <p:sldId id="276" r:id="rId42"/>
  </p:sldIdLst>
  <p:sldSz cx="18288000" cy="10287000"/>
  <p:notesSz cx="7099300" cy="10234613"/>
  <p:embeddedFontLst>
    <p:embeddedFont>
      <p:font typeface="微軟正黑體" panose="020B0604030504040204" pitchFamily="34" charset="-120"/>
      <p:regular r:id="rId44"/>
      <p:bold r:id="rId45"/>
    </p:embeddedFont>
    <p:embeddedFont>
      <p:font typeface="華康寬注音(標楷W5)" panose="03000500000000000000" pitchFamily="66" charset="-120"/>
      <p:regular r:id="rId46"/>
    </p:embeddedFont>
    <p:embeddedFont>
      <p:font typeface="標楷體" panose="03000509000000000000" pitchFamily="65" charset="-12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73" d="100"/>
          <a:sy n="73" d="100"/>
        </p:scale>
        <p:origin x="5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5537F38-B38D-2B40-A2C4-478D8D7E5BD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02B7676-3451-094E-B1A6-630E1C0AF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7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094" y="-19223"/>
            <a:ext cx="6804613" cy="6521597"/>
            <a:chOff x="0" y="0"/>
            <a:chExt cx="1913390" cy="18338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390" cy="1833809"/>
            </a:xfrm>
            <a:custGeom>
              <a:avLst/>
              <a:gdLst/>
              <a:ahLst/>
              <a:cxnLst/>
              <a:rect l="l" t="t" r="r" b="b"/>
              <a:pathLst>
                <a:path w="1913390" h="1833809">
                  <a:moveTo>
                    <a:pt x="0" y="0"/>
                  </a:moveTo>
                  <a:lnTo>
                    <a:pt x="1913390" y="0"/>
                  </a:lnTo>
                  <a:lnTo>
                    <a:pt x="1913390" y="1833809"/>
                  </a:lnTo>
                  <a:lnTo>
                    <a:pt x="0" y="183380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6417" y="3285724"/>
            <a:ext cx="598329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7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國立興大附農</a:t>
            </a:r>
            <a:endParaRPr lang="en-US" sz="7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6417" y="4782928"/>
            <a:ext cx="51833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7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</a:t>
            </a:r>
            <a:endParaRPr lang="en-US" sz="7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6417" y="6864352"/>
            <a:ext cx="384319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</a:t>
            </a:r>
            <a:endParaRPr lang="en-US" sz="4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AutoShape 9"/>
          <p:cNvSpPr/>
          <p:nvPr/>
        </p:nvSpPr>
        <p:spPr>
          <a:xfrm rot="5400000">
            <a:off x="5321996" y="8370874"/>
            <a:ext cx="3784627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836417" y="4592146"/>
            <a:ext cx="6492240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57" y="1324441"/>
            <a:ext cx="10058400" cy="75455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為什麼選擇興大附農</a:t>
            </a:r>
            <a:r>
              <a:rPr lang="zh-TW" alt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自己決定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父母要求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喜歡的科系：農園林畜機品土觀餐幼體育職能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科及實用技能班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會考分數、技藝教育分發、身心障礙適性安置、重考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高中職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VS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五專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就業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VS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升學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國立</a:t>
            </a: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私立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687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32000" y="-892569"/>
            <a:ext cx="24480000" cy="18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2" y="0"/>
            <a:ext cx="18388013" cy="10287000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609600" y="7429500"/>
            <a:ext cx="83339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60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我們是農業建中</a:t>
            </a:r>
            <a:endParaRPr lang="en-US" sz="6000" b="1" u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84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700"/>
            <a:ext cx="18360000" cy="110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://pic2.ooopic.com/01/32/15/65b1OOOPIC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" b="73203"/>
          <a:stretch>
            <a:fillRect/>
          </a:stretch>
        </p:blipFill>
        <p:spPr bwMode="auto">
          <a:xfrm>
            <a:off x="0" y="2"/>
            <a:ext cx="18288000" cy="36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142879"/>
            <a:ext cx="18119036" cy="263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http://pic2.ooopic.com/01/32/15/65b1OOOPIC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6"/>
          <a:stretch>
            <a:fillRect/>
          </a:stretch>
        </p:blipFill>
        <p:spPr bwMode="auto">
          <a:xfrm>
            <a:off x="0" y="8172450"/>
            <a:ext cx="18288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8984" y="1"/>
            <a:ext cx="13606985" cy="1040373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00" y="-2334641"/>
            <a:ext cx="8640000" cy="15356250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3107246" y="3492515"/>
            <a:ext cx="15773400" cy="1850970"/>
          </a:xfrm>
        </p:spPr>
        <p:txBody>
          <a:bodyPr>
            <a:normAutofit/>
          </a:bodyPr>
          <a:lstStyle/>
          <a:p>
            <a:pPr algn="ctr"/>
            <a:r>
              <a:rPr lang="zh-TW" altLang="en-US" sz="10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農業建中</a:t>
            </a:r>
            <a:r>
              <a:rPr lang="en-US" altLang="zh-TW" sz="10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94</a:t>
            </a:r>
            <a:r>
              <a:rPr lang="zh-TW" altLang="en-US" sz="10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狂</a:t>
            </a:r>
          </a:p>
        </p:txBody>
      </p:sp>
    </p:spTree>
    <p:extLst>
      <p:ext uri="{BB962C8B-B14F-4D97-AF65-F5344CB8AC3E}">
        <p14:creationId xmlns:p14="http://schemas.microsoft.com/office/powerpoint/2010/main" val="31975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興大附農三年學什麼？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717600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課業：農業群、機械群、餐旅群、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食農教育、</a:t>
            </a: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</a:t>
            </a:r>
            <a:r>
              <a:rPr lang="zh-TW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NGO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社團：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志工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、榮星、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社聯、四健會、童軍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人際關係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家庭、師生、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幹部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愛情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LINE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IG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YT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5919" b="18883"/>
          <a:stretch/>
        </p:blipFill>
        <p:spPr>
          <a:xfrm>
            <a:off x="228600" y="5074399"/>
            <a:ext cx="18289585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9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興大附農學生的責任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標題 1"/>
          <p:cNvSpPr txBox="1">
            <a:spLocks/>
          </p:cNvSpPr>
          <p:nvPr/>
        </p:nvSpPr>
        <p:spPr>
          <a:xfrm>
            <a:off x="831850" y="1709738"/>
            <a:ext cx="16451262" cy="4532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人進來</a:t>
            </a:r>
            <a:r>
              <a:rPr lang="en-US" altLang="zh-TW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錢賺到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274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上課規則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4966204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6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自備文具、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筆記本</a:t>
            </a:r>
            <a:endParaRPr lang="en-US" altLang="zh-TW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6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抄寫</a:t>
            </a: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筆記、分享自己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的喜歡的詩作</a:t>
            </a:r>
            <a:endParaRPr lang="en-US" altLang="zh-TW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6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全勤且筆記完整者記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嘉奬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</a:t>
            </a:r>
            <a:endParaRPr lang="en-US" altLang="zh-TW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6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未經老師同意，不可用行動載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具、不睡覺、不飲食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6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遴選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1~2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位小老師，負責到教務處拿點名板、開關冷氣、電腦。表現優良者記嘉奬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次、志工時數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小時</a:t>
            </a:r>
            <a:endParaRPr lang="en-US" altLang="zh-TW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8680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興大附農學生的責任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標題 1"/>
          <p:cNvSpPr txBox="1">
            <a:spLocks/>
          </p:cNvSpPr>
          <p:nvPr/>
        </p:nvSpPr>
        <p:spPr>
          <a:xfrm>
            <a:off x="831850" y="1709738"/>
            <a:ext cx="16451262" cy="31772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7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附農發大財</a:t>
            </a:r>
            <a:endParaRPr lang="zh-TW" altLang="en-US" sz="7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46" y="4887000"/>
            <a:ext cx="8121670" cy="540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156405" y="9849063"/>
            <a:ext cx="4126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https://news.ltn.com.tw/news/politics/breakingnews/2622217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4437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興大附農學生的責任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標題 1"/>
          <p:cNvSpPr txBox="1">
            <a:spLocks/>
          </p:cNvSpPr>
          <p:nvPr/>
        </p:nvSpPr>
        <p:spPr>
          <a:xfrm>
            <a:off x="831850" y="1709738"/>
            <a:ext cx="16451262" cy="317726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7200" b="1" strike="dblStrike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附農發大財</a:t>
            </a:r>
            <a:endParaRPr lang="en-US" altLang="zh-TW" sz="7200" b="1" strike="dblStrike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7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生活好豐富</a:t>
            </a:r>
            <a:endParaRPr lang="zh-TW" altLang="en-US" sz="7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96" y="1744426"/>
            <a:ext cx="5504424" cy="828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885193" y="9747427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/>
              <a:t>日本大阪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2508710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興大附農行事曆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10/6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拔河比賽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10/10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中午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12:0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中學生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網站閱讀心得截稿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10/15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中午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12:00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中學生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網站小論文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截稿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10/16~17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第一次期中考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803427"/>
            <a:ext cx="81264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興大附農行事曆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10/18~19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三第一次模擬考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10/24~26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第一次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作業抽查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11/10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師生運動會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11/17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字音字形、作文、寫字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書法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比賽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11/24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高二熱舞比賽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11/28~30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第二次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期中考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7425" y="21272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興大附農行事曆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381500"/>
            <a:ext cx="9600000" cy="7200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11996" y="1750451"/>
            <a:ext cx="1617111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12/8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、閩南語、客語演講朗讀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比賽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12/11~12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第二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次作業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抽查、高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三第二次模擬考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12/22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聖誕節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歌唱大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賽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12/27~29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三校外教學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暫定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2024/1/17~19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期末考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6393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興大附農行事曆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771900"/>
            <a:ext cx="10058400" cy="7543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11996" y="1750451"/>
            <a:ext cx="1617111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2/2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補考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2/16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開學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2/22~23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三第三次模擬考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7883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76" y="-459054"/>
            <a:ext cx="16200000" cy="1076482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95400" y="9258300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姐妹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日本岡山縣興陽高校</a:t>
            </a:r>
            <a:endParaRPr lang="en-US" altLang="zh-TW" sz="5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7075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6" y="-243585"/>
            <a:ext cx="16200000" cy="1053058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姐妹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岡山縣興陽高校</a:t>
            </a:r>
            <a:endParaRPr lang="en-US" altLang="zh-TW" sz="5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圓角矩形 4"/>
          <p:cNvSpPr/>
          <p:nvPr/>
        </p:nvSpPr>
        <p:spPr>
          <a:xfrm>
            <a:off x="6324600" y="6210300"/>
            <a:ext cx="914400" cy="9906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67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96" y="-1054881"/>
            <a:ext cx="15120000" cy="11341881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姐妹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日本千葉縣流山高等學園</a:t>
            </a:r>
            <a:endParaRPr lang="en-US" altLang="zh-TW" sz="5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255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7" y="-196186"/>
            <a:ext cx="16200000" cy="1054693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姐妹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日本千葉縣流山高等學園</a:t>
            </a:r>
            <a:endParaRPr lang="en-US" altLang="zh-TW" sz="5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圓角矩形 4"/>
          <p:cNvSpPr/>
          <p:nvPr/>
        </p:nvSpPr>
        <p:spPr>
          <a:xfrm>
            <a:off x="12420601" y="3924300"/>
            <a:ext cx="1884360" cy="2286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26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852929"/>
            <a:ext cx="3433112" cy="598083"/>
            <a:chOff x="0" y="0"/>
            <a:chExt cx="904194" cy="157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4194" cy="157520"/>
            </a:xfrm>
            <a:custGeom>
              <a:avLst/>
              <a:gdLst/>
              <a:ahLst/>
              <a:cxnLst/>
              <a:rect l="l" t="t" r="r" b="b"/>
              <a:pathLst>
                <a:path w="904194" h="157520">
                  <a:moveTo>
                    <a:pt x="0" y="0"/>
                  </a:moveTo>
                  <a:lnTo>
                    <a:pt x="904194" y="0"/>
                  </a:lnTo>
                  <a:lnTo>
                    <a:pt x="904194" y="157520"/>
                  </a:lnTo>
                  <a:lnTo>
                    <a:pt x="0" y="157520"/>
                  </a:lnTo>
                  <a:close/>
                </a:path>
              </a:pathLst>
            </a:custGeom>
            <a:solidFill>
              <a:srgbClr val="E5D0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39265" y="1028700"/>
            <a:ext cx="3983039" cy="8229600"/>
            <a:chOff x="0" y="0"/>
            <a:chExt cx="1049031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9031" cy="2167467"/>
            </a:xfrm>
            <a:custGeom>
              <a:avLst/>
              <a:gdLst/>
              <a:ahLst/>
              <a:cxnLst/>
              <a:rect l="l" t="t" r="r" b="b"/>
              <a:pathLst>
                <a:path w="1049031" h="2167467">
                  <a:moveTo>
                    <a:pt x="0" y="0"/>
                  </a:moveTo>
                  <a:lnTo>
                    <a:pt x="1049031" y="0"/>
                  </a:lnTo>
                  <a:lnTo>
                    <a:pt x="104903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882260"/>
            <a:ext cx="83339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zh-TW" altLang="en-US" sz="6000" b="1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許弘老師介紹</a:t>
            </a:r>
            <a:endParaRPr lang="en-US" sz="6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7384" y="3059544"/>
            <a:ext cx="83153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餐管</a:t>
            </a:r>
            <a:r>
              <a:rPr lang="en-US" altLang="zh-TW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000" b="1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甲導師</a:t>
            </a:r>
            <a:endParaRPr lang="en-US" sz="4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444760"/>
            <a:ext cx="4770203" cy="72000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 rot="5400000">
            <a:off x="9430360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852929"/>
            <a:ext cx="3433112" cy="598083"/>
            <a:chOff x="0" y="0"/>
            <a:chExt cx="904194" cy="157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4194" cy="157520"/>
            </a:xfrm>
            <a:custGeom>
              <a:avLst/>
              <a:gdLst/>
              <a:ahLst/>
              <a:cxnLst/>
              <a:rect l="l" t="t" r="r" b="b"/>
              <a:pathLst>
                <a:path w="904194" h="157520">
                  <a:moveTo>
                    <a:pt x="0" y="0"/>
                  </a:moveTo>
                  <a:lnTo>
                    <a:pt x="904194" y="0"/>
                  </a:lnTo>
                  <a:lnTo>
                    <a:pt x="904194" y="157520"/>
                  </a:lnTo>
                  <a:lnTo>
                    <a:pt x="0" y="157520"/>
                  </a:lnTo>
                  <a:close/>
                </a:path>
              </a:pathLst>
            </a:custGeom>
            <a:solidFill>
              <a:srgbClr val="E5D0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39265" y="1028700"/>
            <a:ext cx="3983039" cy="8229600"/>
            <a:chOff x="0" y="0"/>
            <a:chExt cx="1049031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9031" cy="2167467"/>
            </a:xfrm>
            <a:custGeom>
              <a:avLst/>
              <a:gdLst/>
              <a:ahLst/>
              <a:cxnLst/>
              <a:rect l="l" t="t" r="r" b="b"/>
              <a:pathLst>
                <a:path w="1049031" h="2167467">
                  <a:moveTo>
                    <a:pt x="0" y="0"/>
                  </a:moveTo>
                  <a:lnTo>
                    <a:pt x="1049031" y="0"/>
                  </a:lnTo>
                  <a:lnTo>
                    <a:pt x="104903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882260"/>
            <a:ext cx="83339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6000" b="1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讀國文要訣</a:t>
            </a:r>
            <a:endParaRPr lang="en-US" sz="6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7384" y="3059544"/>
            <a:ext cx="83153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題解、作者、課文</a:t>
            </a:r>
            <a:endParaRPr lang="en-US" sz="4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9430360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00" y="1028700"/>
            <a:ext cx="12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66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題解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出處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文體：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散文、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詩歌、小說、戲曲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主旨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89" y="3816667"/>
            <a:ext cx="863513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13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題解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核心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素養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聯合國永續發展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en-US" altLang="zh-TW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SDGs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ustainable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evelopment 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oal</a:t>
            </a:r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什麼是永續發展目標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SDGs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7:24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https://www.youtube.com/watch?v=I1rkbxoYLDI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3439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661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  <a:buSzPct val="80000"/>
              <a:defRPr/>
            </a:pPr>
            <a:r>
              <a:rPr lang="en-US" altLang="zh-TW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自主行動</a:t>
            </a:r>
            <a:endParaRPr lang="en-US" altLang="zh-TW" sz="4000" b="1" kern="1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ct val="80000"/>
              <a:defRPr/>
            </a:pPr>
            <a:r>
              <a:rPr lang="en-US" altLang="zh-TW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溝通互動</a:t>
            </a:r>
            <a:endParaRPr lang="en-US" altLang="zh-TW" sz="4000" b="1" kern="1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SzPct val="80000"/>
              <a:defRPr/>
            </a:pPr>
            <a:r>
              <a:rPr lang="en-US" altLang="zh-TW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社會參與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內容版面配置區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97" y="495300"/>
            <a:ext cx="9931513" cy="9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1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81100"/>
            <a:ext cx="14976000" cy="9360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聯合國永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續發展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en-US" altLang="ko-KR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5073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姓名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生平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成就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556" y="1213552"/>
            <a:ext cx="5403045" cy="72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91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課文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課文朗讀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文言文→白話翻譯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重點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文法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修辭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12" y="1245966"/>
            <a:ext cx="9600000" cy="720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438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篇核心</a:t>
            </a:r>
            <a:r>
              <a:rPr lang="zh-TW" alt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</a:t>
            </a: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春秋戰國：左傳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燭之武退秦師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、莊子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庖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庖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丁解牛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東晉：王羲之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蘭亭集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序、陶潛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桃花源記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唐代：韓愈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師說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、柳宗元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種樹郭橐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橐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駝傳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宋代：沈括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夢溪筆談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、范仲淹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岳陽樓記、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蘇軾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軾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赤壁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賦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43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zh-TW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篇核心</a:t>
            </a:r>
            <a:r>
              <a:rPr lang="zh-TW" altLang="en-US" sz="5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</a:t>
            </a: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明代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：劉基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郁離子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、宋應星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天工開物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清代：曹霑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霑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紅樓夢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清代臺灣：沈葆楨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臺煤減稅片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、唐贊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贊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袞</a:t>
            </a:r>
            <a:r>
              <a:rPr lang="zh-TW" altLang="en-US" sz="4000" b="1" dirty="0">
                <a:solidFill>
                  <a:srgbClr val="FF0000"/>
                </a:solidFill>
                <a:latin typeface="華康寬注音(標楷W5)" panose="03000500000000000000" pitchFamily="66" charset="-120"/>
                <a:ea typeface="華康寬注音(標楷W5)" panose="03000500000000000000" pitchFamily="66" charset="-120"/>
              </a:rPr>
              <a:t>袞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臺灣鐵路買票收費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章程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54" y="46101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90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852929"/>
            <a:ext cx="3433112" cy="598083"/>
            <a:chOff x="0" y="0"/>
            <a:chExt cx="904194" cy="157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4194" cy="157520"/>
            </a:xfrm>
            <a:custGeom>
              <a:avLst/>
              <a:gdLst/>
              <a:ahLst/>
              <a:cxnLst/>
              <a:rect l="l" t="t" r="r" b="b"/>
              <a:pathLst>
                <a:path w="904194" h="157520">
                  <a:moveTo>
                    <a:pt x="0" y="0"/>
                  </a:moveTo>
                  <a:lnTo>
                    <a:pt x="904194" y="0"/>
                  </a:lnTo>
                  <a:lnTo>
                    <a:pt x="904194" y="157520"/>
                  </a:lnTo>
                  <a:lnTo>
                    <a:pt x="0" y="157520"/>
                  </a:lnTo>
                  <a:close/>
                </a:path>
              </a:pathLst>
            </a:custGeom>
            <a:solidFill>
              <a:srgbClr val="E5D0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39265" y="1028700"/>
            <a:ext cx="3983039" cy="8229600"/>
            <a:chOff x="0" y="0"/>
            <a:chExt cx="1049031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9031" cy="2167467"/>
            </a:xfrm>
            <a:custGeom>
              <a:avLst/>
              <a:gdLst/>
              <a:ahLst/>
              <a:cxnLst/>
              <a:rect l="l" t="t" r="r" b="b"/>
              <a:pathLst>
                <a:path w="1049031" h="2167467">
                  <a:moveTo>
                    <a:pt x="0" y="0"/>
                  </a:moveTo>
                  <a:lnTo>
                    <a:pt x="1049031" y="0"/>
                  </a:lnTo>
                  <a:lnTo>
                    <a:pt x="104903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882260"/>
            <a:ext cx="83339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6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學生自我介紹</a:t>
            </a:r>
            <a:endParaRPr lang="en-US" sz="6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7384" y="3059544"/>
            <a:ext cx="83153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班級、姓名、興趣</a:t>
            </a:r>
            <a:endParaRPr lang="en-US" sz="4000" b="1" u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9430360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75" y="13716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許弘老師經歷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國文科、彈性課程教育旅行、古典詩及新詩欣賞、反毒宣導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行政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：教學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組長、社團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組長、國文科召集人、教師工會理事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日夜校導師：農經、園藝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、畜保、餐技、觀光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社團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合會、大光扶少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團、期刊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四健會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、古典音樂欣賞社</a:t>
            </a:r>
            <a:endParaRPr lang="en-US" altLang="zh-TW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847" y="5493429"/>
            <a:ext cx="8656265" cy="64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493429"/>
            <a:ext cx="9604518" cy="540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學生自我介紹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5347204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姓名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畢業國中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班級幹部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社團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興趣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專長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為何選擇本課程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2476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8629650" y="628650"/>
            <a:ext cx="1028700" cy="18288000"/>
            <a:chOff x="0" y="0"/>
            <a:chExt cx="2709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4816592"/>
            </a:xfrm>
            <a:custGeom>
              <a:avLst/>
              <a:gdLst/>
              <a:ahLst/>
              <a:cxnLst/>
              <a:rect l="l" t="t" r="r" b="b"/>
              <a:pathLst>
                <a:path w="270933" h="4816592">
                  <a:moveTo>
                    <a:pt x="0" y="0"/>
                  </a:moveTo>
                  <a:lnTo>
                    <a:pt x="270933" y="0"/>
                  </a:lnTo>
                  <a:lnTo>
                    <a:pt x="2709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5ED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2830" y="4201693"/>
            <a:ext cx="6255010" cy="1525280"/>
            <a:chOff x="0" y="2274278"/>
            <a:chExt cx="8340013" cy="2033707"/>
          </a:xfrm>
        </p:grpSpPr>
        <p:sp>
          <p:nvSpPr>
            <p:cNvPr id="7" name="TextBox 7"/>
            <p:cNvSpPr txBox="1"/>
            <p:nvPr/>
          </p:nvSpPr>
          <p:spPr>
            <a:xfrm>
              <a:off x="0" y="2274278"/>
              <a:ext cx="794824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zh-TW" altLang="en-US" sz="6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</a:t>
              </a:r>
              <a:endParaRPr lang="en-US" sz="6000" b="1" u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87248"/>
              <a:ext cx="8340013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zh-TW" altLang="en-US" sz="4000" b="1" u="none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感謝同學</a:t>
              </a:r>
              <a:endParaRPr lang="en-US" sz="4000" b="1" u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rot="5400000">
            <a:off x="4353440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8" y="2307200"/>
            <a:ext cx="8163682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許弘老師經歷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661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東大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附中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原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懷恩中學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教學組長、導師、康輔社指導老師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埔里高工老師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教育部中部辦公室商借人員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35" y="2819735"/>
            <a:ext cx="4790977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許弘老師經歷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96" y="1750451"/>
            <a:ext cx="1617111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中小學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初階教師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臺灣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旅行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聯盟核心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工作小組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志工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基礎教育訓練合格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04" y="442500"/>
            <a:ext cx="6871608" cy="97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15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78" y="1505778"/>
            <a:ext cx="7200000" cy="7200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111996" y="674781"/>
            <a:ext cx="1319296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許弘老師的國文課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QR 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Code</a:t>
            </a:r>
            <a:endParaRPr lang="en-US" altLang="zh-TW" sz="50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6"/>
          <p:cNvSpPr txBox="1"/>
          <p:nvPr/>
        </p:nvSpPr>
        <p:spPr>
          <a:xfrm>
            <a:off x="1111996" y="2121978"/>
            <a:ext cx="1613699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加入書籤</a:t>
            </a:r>
            <a:endParaRPr lang="en-US" altLang="zh-TW" sz="5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742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1996" y="674781"/>
            <a:ext cx="1319296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zh-TW" altLang="en-US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許弘老師的</a:t>
            </a:r>
            <a:r>
              <a:rPr lang="en-US" altLang="zh-TW" sz="5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057606" y="4201694"/>
            <a:ext cx="8451012" cy="0"/>
          </a:xfrm>
          <a:prstGeom prst="line">
            <a:avLst/>
          </a:prstGeom>
          <a:ln w="47625" cap="flat">
            <a:solidFill>
              <a:srgbClr val="DCC2F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6"/>
          <p:cNvSpPr txBox="1"/>
          <p:nvPr/>
        </p:nvSpPr>
        <p:spPr>
          <a:xfrm>
            <a:off x="1111997" y="1735946"/>
            <a:ext cx="1622781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老師好：我是</a:t>
            </a:r>
            <a:endParaRPr lang="en-US" altLang="zh-TW" sz="5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en-US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zh-TW" sz="5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○○</a:t>
            </a:r>
            <a:endParaRPr lang="en-US" altLang="zh-TW" sz="5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姓名</a:t>
            </a:r>
            <a:r>
              <a:rPr lang="en-US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○○○</a:t>
            </a:r>
            <a:endParaRPr lang="en-US" altLang="zh-TW" sz="5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請多多指教</a:t>
            </a:r>
            <a:r>
              <a:rPr lang="en-US" altLang="zh-TW" sz="5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^</a:t>
            </a:r>
            <a:r>
              <a:rPr lang="en-US" altLang="zh-TW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en-US" altLang="zh-TW" sz="5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^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53" y="1638300"/>
            <a:ext cx="723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2" y="0"/>
            <a:ext cx="18388013" cy="10287000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609600" y="7429500"/>
            <a:ext cx="83339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zh-TW" altLang="en-US" sz="60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</a:t>
            </a:r>
            <a:r>
              <a:rPr lang="en-US" altLang="zh-TW" sz="60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94</a:t>
            </a:r>
            <a:r>
              <a:rPr lang="zh-TW" altLang="en-US" sz="6000" b="1" u="none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狂</a:t>
            </a:r>
            <a:endParaRPr lang="en-US" sz="6000" b="1" u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23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876</Words>
  <Application>Microsoft Office PowerPoint</Application>
  <PresentationFormat>自訂</PresentationFormat>
  <Paragraphs>130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9" baseType="lpstr">
      <vt:lpstr>微軟正黑體</vt:lpstr>
      <vt:lpstr>華康寬注音(標楷W5)</vt:lpstr>
      <vt:lpstr>新細明體</vt:lpstr>
      <vt:lpstr>Times New Roman</vt:lpstr>
      <vt:lpstr>Arial</vt:lpstr>
      <vt:lpstr>標楷體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農業建中94狂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Modern Minimal infographic Presentation</dc:title>
  <dc:creator>bear</dc:creator>
  <cp:lastModifiedBy>user</cp:lastModifiedBy>
  <cp:revision>53</cp:revision>
  <cp:lastPrinted>2023-08-31T20:41:33Z</cp:lastPrinted>
  <dcterms:created xsi:type="dcterms:W3CDTF">2006-08-16T00:00:00Z</dcterms:created>
  <dcterms:modified xsi:type="dcterms:W3CDTF">2024-09-06T01:18:41Z</dcterms:modified>
  <dc:identifier>DAFHIbu-1TM</dc:identifier>
</cp:coreProperties>
</file>