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4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188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09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07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75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14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47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24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80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06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70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CBDF6-9225-4FB1-A2BE-B585CEAC5EF2}" type="datetimeFigureOut">
              <a:rPr lang="zh-TW" altLang="en-US" smtClean="0"/>
              <a:t>2022/2/25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1D385-C7B7-4A3D-BB41-4131783CB3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67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latin typeface="微軟正黑體" pitchFamily="34" charset="-120"/>
                <a:ea typeface="微軟正黑體" pitchFamily="34" charset="-120"/>
              </a:rPr>
              <a:t>詩經 擊鼓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22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擊鼓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擊鼓其鏜，踊躍用兵。土國城漕，我獨南行。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從孫子仲，平陳與宋。不我以歸，憂心有忡。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爰居爰處？爰喪其馬？於以求之？於林之下。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死生契闊，與子成說。執子之手，與子偕老。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于嗟闊兮，不我活兮。于嗟洵兮，不我信兮。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722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</Words>
  <Application>Microsoft Office PowerPoint</Application>
  <PresentationFormat>如螢幕大小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詩經 擊鼓</vt:lpstr>
      <vt:lpstr>擊鼓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詩經 擊鼓</dc:title>
  <dc:creator>user</dc:creator>
  <cp:lastModifiedBy>user</cp:lastModifiedBy>
  <cp:revision>1</cp:revision>
  <dcterms:created xsi:type="dcterms:W3CDTF">2022-02-24T23:43:26Z</dcterms:created>
  <dcterms:modified xsi:type="dcterms:W3CDTF">2022-02-24T23:46:01Z</dcterms:modified>
</cp:coreProperties>
</file>