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68" r:id="rId17"/>
    <p:sldId id="269" r:id="rId18"/>
    <p:sldId id="270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7200" b="1" dirty="0" smtClean="0"/>
              <a:t>蔣勳</a:t>
            </a:r>
            <a:endParaRPr lang="zh-TW" altLang="en-US" sz="72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彈性課程</a:t>
            </a:r>
            <a:endParaRPr lang="en-US" altLang="zh-TW" sz="4000" b="1" dirty="0" smtClean="0"/>
          </a:p>
          <a:p>
            <a:r>
              <a:rPr lang="en-US" altLang="zh-TW" sz="4000" b="1" dirty="0" smtClean="0"/>
              <a:t>B</a:t>
            </a:r>
            <a:r>
              <a:rPr lang="zh-TW" altLang="en-US" sz="4000" b="1" dirty="0" smtClean="0"/>
              <a:t>新詩欣賞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0018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BBFFBF9-4562-46EE-A90B-2F1F6CED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"/>
            <a:ext cx="9496552" cy="9906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  <a:sym typeface="Salesforce Sans"/>
              </a:rPr>
              <a:t>摩羯座</a:t>
            </a:r>
            <a:r>
              <a:rPr lang="zh-TW" altLang="en-US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  <a:sym typeface="Salesforce Sans"/>
              </a:rPr>
              <a:t>名人</a:t>
            </a:r>
            <a:endParaRPr lang="zh-TW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E610770-5274-4B8D-BD88-56A7E60CF4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43000" y="1600200"/>
            <a:ext cx="11049000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3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李登輝           蘇軾  </a:t>
            </a:r>
            <a:r>
              <a:rPr lang="zh-TW" altLang="en-US" sz="3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     </a:t>
            </a:r>
            <a:r>
              <a:rPr lang="zh-TW" altLang="en-US" sz="3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李昇基</a:t>
            </a:r>
            <a:r>
              <a:rPr lang="en-US" altLang="zh-TW" sz="3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(</a:t>
            </a:r>
            <a:r>
              <a:rPr lang="zh-TW" altLang="en-US" sz="3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韓</a:t>
            </a:r>
            <a:r>
              <a:rPr lang="en-US" altLang="zh-TW" sz="3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)</a:t>
            </a:r>
            <a:r>
              <a:rPr lang="en-US" altLang="zh-TW" sz="3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  </a:t>
            </a:r>
            <a:r>
              <a:rPr lang="zh-TW" altLang="en-US" sz="3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傑瑞米雷</a:t>
            </a:r>
            <a:r>
              <a:rPr lang="zh-TW" altLang="en-US" sz="3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納</a:t>
            </a:r>
            <a:r>
              <a:rPr lang="en-US" altLang="zh-TW" sz="3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(</a:t>
            </a:r>
            <a:r>
              <a:rPr lang="zh-TW" altLang="en-US" sz="3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美</a:t>
            </a:r>
            <a:r>
              <a:rPr lang="en-US" altLang="zh-TW" sz="3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)</a:t>
            </a:r>
            <a:endParaRPr lang="zh-TW" altLang="en-US" sz="38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Salesforce San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70" y="2564904"/>
            <a:ext cx="2460669" cy="324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553" y="2564904"/>
            <a:ext cx="2641574" cy="324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2564904"/>
            <a:ext cx="4320000" cy="324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127" y="2564904"/>
            <a:ext cx="2161134" cy="324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03669" y="6027004"/>
            <a:ext cx="6364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https://zh-min-nan.wikipedia.org/wiki/</a:t>
            </a:r>
            <a:r>
              <a:rPr lang="en-US" altLang="zh-TW" sz="1200" dirty="0" err="1"/>
              <a:t>tóng-àn</a:t>
            </a:r>
            <a:r>
              <a:rPr lang="en-US" altLang="zh-TW" sz="1200" dirty="0"/>
              <a:t>:</a:t>
            </a:r>
            <a:r>
              <a:rPr lang="zh-TW" altLang="en-US" sz="1200" dirty="0"/>
              <a:t>總統李登輝先生玉照</a:t>
            </a:r>
            <a:r>
              <a:rPr lang="en-US" altLang="zh-TW" sz="1200" dirty="0"/>
              <a:t>_(</a:t>
            </a:r>
            <a:r>
              <a:rPr lang="zh-TW" altLang="en-US" sz="1200" dirty="0"/>
              <a:t>國民大會實錄</a:t>
            </a:r>
            <a:r>
              <a:rPr lang="en-US" altLang="zh-TW" sz="1200" dirty="0"/>
              <a:t>).jpg</a:t>
            </a:r>
          </a:p>
          <a:p>
            <a:r>
              <a:rPr lang="en-US" altLang="zh-TW" sz="1200" dirty="0"/>
              <a:t>https://rueylin0119.pixnet.net/blog/post/122648169-</a:t>
            </a:r>
            <a:r>
              <a:rPr lang="zh-TW" altLang="en-US" sz="1200" dirty="0"/>
              <a:t>宋史蘇軾傳中的東坡生平</a:t>
            </a:r>
          </a:p>
          <a:p>
            <a:r>
              <a:rPr lang="en-US" altLang="zh-TW" sz="1200" dirty="0"/>
              <a:t>https://zh.wikipedia.org/wiki/</a:t>
            </a:r>
            <a:r>
              <a:rPr lang="zh-TW" altLang="en-US" sz="1200" dirty="0"/>
              <a:t>李昇基</a:t>
            </a:r>
          </a:p>
          <a:p>
            <a:r>
              <a:rPr lang="zh-TW" altLang="en-US" sz="1200" dirty="0"/>
              <a:t>傑瑞米雷納（</a:t>
            </a:r>
            <a:r>
              <a:rPr lang="en-US" altLang="zh-TW" sz="1200" dirty="0"/>
              <a:t>Jeremy Renner</a:t>
            </a:r>
            <a:r>
              <a:rPr lang="zh-TW" altLang="en-US" sz="1200" dirty="0"/>
              <a:t>）</a:t>
            </a:r>
            <a:r>
              <a:rPr lang="en-US" altLang="zh-TW" sz="1200" dirty="0"/>
              <a:t>https://star.ettoday.net/news/1039294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43161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BBFFBF9-4562-46EE-A90B-2F1F6CED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"/>
            <a:ext cx="9496552" cy="9906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  <a:sym typeface="Salesforce Sans"/>
              </a:rPr>
              <a:t>摩羯座</a:t>
            </a:r>
            <a:r>
              <a:rPr lang="zh-TW" altLang="en-US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  <a:sym typeface="Salesforce Sans"/>
              </a:rPr>
              <a:t>名人</a:t>
            </a:r>
            <a:endParaRPr lang="zh-TW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E610770-5274-4B8D-BD88-56A7E60CF4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43000" y="1600200"/>
            <a:ext cx="11049000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桂綸鎂             張瑞希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(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韓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)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     </a:t>
            </a:r>
            <a:r>
              <a:rPr lang="en-US" altLang="zh-TW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   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鞏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俐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(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秋香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?)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Salesforce San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673374"/>
            <a:ext cx="4685466" cy="360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3" y="2673374"/>
            <a:ext cx="6533081" cy="360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2" y="2673374"/>
            <a:ext cx="2820764" cy="360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99456" y="6241520"/>
            <a:ext cx="711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鞏俐 https://www.hk01.com/電影/205650/唐伯虎點秋香25年-華府四婢去咗邊-春香人間蒸發夏香繼續紅</a:t>
            </a:r>
          </a:p>
          <a:p>
            <a:r>
              <a:rPr lang="zh-TW" altLang="en-US" sz="1200" dirty="0"/>
              <a:t>桂綸鎂 https://news.housefun.com.tw/news/article/168703207749.html</a:t>
            </a:r>
          </a:p>
          <a:p>
            <a:r>
              <a:rPr lang="zh-TW" altLang="en-US" sz="1200" dirty="0"/>
              <a:t>https://zh.wikipedia.org/wiki/張瑞希</a:t>
            </a:r>
          </a:p>
        </p:txBody>
      </p:sp>
    </p:spTree>
    <p:extLst>
      <p:ext uri="{BB962C8B-B14F-4D97-AF65-F5344CB8AC3E}">
        <p14:creationId xmlns:p14="http://schemas.microsoft.com/office/powerpoint/2010/main" val="1774964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BBFFBF9-4562-46EE-A90B-2F1F6CED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88223"/>
            <a:ext cx="9496552" cy="9906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生平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E610770-5274-4B8D-BD88-56A7E60CF4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43000" y="2118946"/>
            <a:ext cx="9496552" cy="47390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4000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文化大學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歷史系畢業，藝術碩士，</a:t>
            </a:r>
            <a:r>
              <a:rPr lang="zh-TW" altLang="en-US" sz="4000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法國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 </a:t>
            </a:r>
            <a:r>
              <a:rPr lang="zh-TW" altLang="en-US" sz="4000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巴黎第一大學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藝術史研究所研究。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Salesforce San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曾任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雄獅美術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主編。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Salesforce San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4000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東海大學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美術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系創系主任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C900CAC-2368-4F1F-8B06-0E9F02873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052" y="3589793"/>
            <a:ext cx="1905000" cy="2400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77E1FC-FE3C-47B9-8D7E-D56296C5614C}"/>
              </a:ext>
            </a:extLst>
          </p:cNvPr>
          <p:cNvSpPr/>
          <p:nvPr/>
        </p:nvSpPr>
        <p:spPr>
          <a:xfrm>
            <a:off x="6552288" y="6285546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圖片出處 http://www.lionart.com.tw/_file/1816/upload/web/2008/index.html</a:t>
            </a:r>
          </a:p>
        </p:txBody>
      </p:sp>
    </p:spTree>
    <p:extLst>
      <p:ext uri="{BB962C8B-B14F-4D97-AF65-F5344CB8AC3E}">
        <p14:creationId xmlns:p14="http://schemas.microsoft.com/office/powerpoint/2010/main" val="408599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BBFFBF9-4562-46EE-A90B-2F1F6CED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sym typeface="Salesforce Sans"/>
              </a:rPr>
              <a:t>文風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E610770-5274-4B8D-BD88-56A7E60CF44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全才、多產的藝術家，除從事藝術美學研究，也創作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詩歌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、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散文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及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小說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。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受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史學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、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美術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及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佛學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的薰染，散文作品兼具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理性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與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感性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1413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BBFFBF9-4562-46EE-A90B-2F1F6CED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sym typeface="Salesforce Sans"/>
              </a:rPr>
              <a:t>文風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E610770-5274-4B8D-BD88-56A7E60CF44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文字典雅優美，細膩體貼的筆觸時時流露著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睿智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與</a:t>
            </a:r>
            <a:r>
              <a:rPr lang="zh-TW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悲憫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59137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BBFFBF9-4562-46EE-A90B-2F1F6CED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sym typeface="Salesforce Sans"/>
              </a:rPr>
              <a:t>成就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E610770-5274-4B8D-BD88-56A7E60CF4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24129" y="2286000"/>
            <a:ext cx="7567872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獲臺北文學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獎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、吳魯芹文學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獎、中國時報新詩及散文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推薦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獎</a:t>
            </a:r>
            <a:endParaRPr lang="en-US" altLang="zh-TW" sz="40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Salesforce San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廣播</a:t>
            </a:r>
            <a:r>
              <a:rPr lang="zh-TW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金鐘獎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最佳藝術文化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主持人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Salesforce San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000" y="2286000"/>
            <a:ext cx="3600000" cy="360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592000" y="6170860"/>
            <a:ext cx="3072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/>
              <a:t>https://www.facebook.com/bamid.goldenbell/</a:t>
            </a:r>
          </a:p>
        </p:txBody>
      </p:sp>
    </p:spTree>
    <p:extLst>
      <p:ext uri="{BB962C8B-B14F-4D97-AF65-F5344CB8AC3E}">
        <p14:creationId xmlns:p14="http://schemas.microsoft.com/office/powerpoint/2010/main" val="175620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BBFFBF9-4562-46EE-A90B-2F1F6CED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32449"/>
            <a:ext cx="9496552" cy="9906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sym typeface="Salesforce Sans"/>
              </a:rPr>
              <a:t>作品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E610770-5274-4B8D-BD88-56A7E60CF4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43000" y="1600200"/>
            <a:ext cx="9496552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散文集：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萍水相逢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、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大度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‧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山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、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島嶼獨白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、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此時眾生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。</a:t>
            </a:r>
          </a:p>
        </p:txBody>
      </p:sp>
      <p:pic>
        <p:nvPicPr>
          <p:cNvPr id="2050" name="Picture 2" descr="「蔣勳 大度‧山」的圖片搜尋結果">
            <a:extLst>
              <a:ext uri="{FF2B5EF4-FFF2-40B4-BE49-F238E27FC236}">
                <a16:creationId xmlns:a16="http://schemas.microsoft.com/office/drawing/2014/main" id="{A58DD304-97B5-4F3C-AF5C-03F2299B2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281" y="3429000"/>
            <a:ext cx="2224800" cy="32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 descr="一張含有 文字 的圖片&#10;&#10;產生非常高可信度的描述">
            <a:extLst>
              <a:ext uri="{FF2B5EF4-FFF2-40B4-BE49-F238E27FC236}">
                <a16:creationId xmlns:a16="http://schemas.microsoft.com/office/drawing/2014/main" id="{A6C048F8-535C-4FA5-888E-13D523BBA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48" y="3429543"/>
            <a:ext cx="2314286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564D365-F538-43EF-B650-E8D9F31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462" y="3429000"/>
            <a:ext cx="2277316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 descr="一張含有 文字 的圖片&#10;&#10;描述是以高可信度產生">
            <a:extLst>
              <a:ext uri="{FF2B5EF4-FFF2-40B4-BE49-F238E27FC236}">
                <a16:creationId xmlns:a16="http://schemas.microsoft.com/office/drawing/2014/main" id="{3B56BC06-117D-4791-BC58-E61828BE4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59" y="3429000"/>
            <a:ext cx="230625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4504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BBFFBF9-4562-46EE-A90B-2F1F6CED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32449"/>
            <a:ext cx="9496552" cy="9906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sym typeface="Salesforce Sans"/>
              </a:rPr>
              <a:t>作品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E610770-5274-4B8D-BD88-56A7E60CF4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43000" y="1975448"/>
            <a:ext cx="9906000" cy="48825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藝術論述：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美的沈思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、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天地有大美：蔣勳和你談生活美學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、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漢字書法之美：舞動行草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、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蒼涼的獨白書寫：寒食帖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、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手帖：南朝歲月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、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此生：肉身覺醒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、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新編美的曙光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8126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BBFFBF9-4562-46EE-A90B-2F1F6CED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23823"/>
            <a:ext cx="9496552" cy="9906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sym typeface="Salesforce Sans"/>
              </a:rPr>
              <a:t>作品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E610770-5274-4B8D-BD88-56A7E60CF4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43000" y="1639018"/>
            <a:ext cx="9496552" cy="52189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生活論述：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少年台灣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、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生活十講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、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《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孤獨六講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1A78144-6441-418D-A672-CD168FD8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3458825"/>
            <a:ext cx="2376528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http://iphoto.ipeen.com.tw/photo/comment/5/9/0/cgm17e94df335db9105c00445020ad6ced0239.jpg">
            <a:extLst>
              <a:ext uri="{FF2B5EF4-FFF2-40B4-BE49-F238E27FC236}">
                <a16:creationId xmlns:a16="http://schemas.microsoft.com/office/drawing/2014/main" id="{D63EB2BF-49BF-49EE-87B1-717FEB1C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6" y="3458825"/>
            <a:ext cx="2314286" cy="32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59217C3-D71A-4DB1-BD3C-A3DA441EB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246" y="3458825"/>
            <a:ext cx="227232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628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b="1" dirty="0" smtClean="0">
                <a:latin typeface="+mj-ea"/>
              </a:rPr>
              <a:t>完</a:t>
            </a:r>
            <a:endParaRPr lang="zh-TW" altLang="en-US" sz="7200" b="1" dirty="0">
              <a:latin typeface="+mj-ea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感謝同學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5597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b="1" dirty="0" smtClean="0">
                <a:latin typeface="+mj-ea"/>
              </a:rPr>
              <a:t>蔣勳</a:t>
            </a:r>
            <a:endParaRPr lang="zh-TW" altLang="en-US" sz="7200" b="1" dirty="0">
              <a:latin typeface="+mj-ea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8032630" y="4847993"/>
            <a:ext cx="3200400" cy="1463040"/>
          </a:xfrm>
        </p:spPr>
        <p:txBody>
          <a:bodyPr>
            <a:normAutofit/>
          </a:bodyPr>
          <a:lstStyle/>
          <a:p>
            <a:r>
              <a:rPr lang="en-US" altLang="zh-TW" sz="7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7200" b="1" dirty="0" smtClean="0"/>
              <a:t>願</a:t>
            </a:r>
            <a:r>
              <a:rPr lang="en-US" altLang="zh-TW" sz="7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TW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18163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排標題 5"/>
          <p:cNvSpPr>
            <a:spLocks noGrp="1"/>
          </p:cNvSpPr>
          <p:nvPr>
            <p:ph type="title" orient="vert"/>
          </p:nvPr>
        </p:nvSpPr>
        <p:spPr>
          <a:xfrm>
            <a:off x="10783019" y="762000"/>
            <a:ext cx="1052422" cy="541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 smtClean="0">
                <a:latin typeface="+mj-ea"/>
              </a:rPr>
              <a:t>蔣勳</a:t>
            </a:r>
            <a:r>
              <a:rPr lang="en-US" altLang="zh-TW" b="1" dirty="0" smtClean="0">
                <a:latin typeface="+mj-ea"/>
              </a:rPr>
              <a:t>〈</a:t>
            </a:r>
            <a:r>
              <a:rPr lang="zh-TW" altLang="en-US" b="1" dirty="0" smtClean="0">
                <a:latin typeface="+mj-ea"/>
              </a:rPr>
              <a:t>願</a:t>
            </a:r>
            <a:r>
              <a:rPr lang="en-US" altLang="zh-TW" b="1" dirty="0" smtClean="0">
                <a:latin typeface="+mj-ea"/>
              </a:rPr>
              <a:t>〉</a:t>
            </a:r>
            <a:endParaRPr lang="zh-TW" altLang="en-US" b="1" dirty="0">
              <a:latin typeface="+mj-ea"/>
            </a:endParaRPr>
          </a:p>
        </p:txBody>
      </p:sp>
      <p:sp>
        <p:nvSpPr>
          <p:cNvPr id="7" name="直排文字版面配置區 6"/>
          <p:cNvSpPr>
            <a:spLocks noGrp="1"/>
          </p:cNvSpPr>
          <p:nvPr>
            <p:ph type="body" orient="vert" idx="1"/>
          </p:nvPr>
        </p:nvSpPr>
        <p:spPr>
          <a:xfrm>
            <a:off x="534838" y="517585"/>
            <a:ext cx="9963509" cy="6340415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我願是滿山的杜鵑　只為一次無憾的春天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我願是繁星　捨給一個夏天的夜晚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我願是千萬條江河　流向唯一的海洋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我願是那月　為你　再一次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圓滿</a:t>
            </a: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zh-TW" altLang="en-US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如果你是島嶼　我願是環抱你的海洋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你張起了船帆　我願是輕輕吹動的風浪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如果你遠行　我願是那路　準備了平坦　隨你去到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遠方</a:t>
            </a: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zh-TW" altLang="en-US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當你走累了　我願是夜晚　是路旁的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客棧</a:t>
            </a: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乾淨的枕席　供你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睡眠</a:t>
            </a: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眠中有夢　我就是你枕上的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淚痕</a:t>
            </a: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407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排標題 5"/>
          <p:cNvSpPr>
            <a:spLocks noGrp="1"/>
          </p:cNvSpPr>
          <p:nvPr>
            <p:ph type="title" orient="vert"/>
          </p:nvPr>
        </p:nvSpPr>
        <p:spPr>
          <a:xfrm>
            <a:off x="10783019" y="762000"/>
            <a:ext cx="1052422" cy="541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 smtClean="0">
                <a:latin typeface="+mj-ea"/>
              </a:rPr>
              <a:t>蔣勳</a:t>
            </a:r>
            <a:r>
              <a:rPr lang="en-US" altLang="zh-TW" b="1" dirty="0" smtClean="0">
                <a:latin typeface="+mj-ea"/>
              </a:rPr>
              <a:t>〈</a:t>
            </a:r>
            <a:r>
              <a:rPr lang="zh-TW" altLang="en-US" b="1" dirty="0" smtClean="0">
                <a:latin typeface="+mj-ea"/>
              </a:rPr>
              <a:t>願</a:t>
            </a:r>
            <a:r>
              <a:rPr lang="en-US" altLang="zh-TW" b="1" dirty="0" smtClean="0">
                <a:latin typeface="+mj-ea"/>
              </a:rPr>
              <a:t>〉</a:t>
            </a:r>
            <a:endParaRPr lang="zh-TW" altLang="en-US" b="1" dirty="0">
              <a:latin typeface="+mj-ea"/>
            </a:endParaRPr>
          </a:p>
        </p:txBody>
      </p:sp>
      <p:sp>
        <p:nvSpPr>
          <p:cNvPr id="7" name="直排文字版面配置區 6"/>
          <p:cNvSpPr>
            <a:spLocks noGrp="1"/>
          </p:cNvSpPr>
          <p:nvPr>
            <p:ph type="body" orient="vert" idx="1"/>
          </p:nvPr>
        </p:nvSpPr>
        <p:spPr>
          <a:xfrm>
            <a:off x="534838" y="517585"/>
            <a:ext cx="9963509" cy="6340415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眠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中有夢　我就是你枕上的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淚痕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我願是手臂　讓你依靠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雖然白髮蒼蒼　我仍願是你腳邊的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爐火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你共話回憶的老年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是笑　我是應和你的歌聲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你是淚　我是陪伴你的星光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你埋葬土中　我願是依伴你的青草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你成灰　我便成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塵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如果　如果你對此生還有眷戀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我就再許一願　與你結來世的姻緣</a:t>
            </a:r>
          </a:p>
        </p:txBody>
      </p:sp>
    </p:spTree>
    <p:extLst>
      <p:ext uri="{BB962C8B-B14F-4D97-AF65-F5344CB8AC3E}">
        <p14:creationId xmlns:p14="http://schemas.microsoft.com/office/powerpoint/2010/main" val="274627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b="1" dirty="0" smtClean="0">
                <a:latin typeface="+mj-ea"/>
              </a:rPr>
              <a:t>蔣勳</a:t>
            </a:r>
            <a:endParaRPr lang="zh-TW" altLang="en-US" sz="7200" b="1" dirty="0">
              <a:latin typeface="+mj-ea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生平</a:t>
            </a:r>
            <a:endParaRPr lang="en-US" altLang="zh-TW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98925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j-ea"/>
              </a:rPr>
              <a:t>蔣勳</a:t>
            </a:r>
            <a:endParaRPr lang="zh-TW" altLang="en-US" b="1" dirty="0">
              <a:latin typeface="+mj-ea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生平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830" y="2286000"/>
            <a:ext cx="6023370" cy="404809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5DE9FD9-69B7-4CE9-9CAB-41C14FA144A3}"/>
              </a:ext>
            </a:extLst>
          </p:cNvPr>
          <p:cNvSpPr/>
          <p:nvPr/>
        </p:nvSpPr>
        <p:spPr>
          <a:xfrm>
            <a:off x="6244332" y="6396763"/>
            <a:ext cx="4499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圖片出處 </a:t>
            </a:r>
            <a:r>
              <a:rPr lang="en-US" altLang="zh-TW" sz="1200" dirty="0"/>
              <a:t>https://www.cw.com.tw/article/article.action?id=5052276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8055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21667"/>
            <a:ext cx="9906000" cy="5862439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EBBFFBF9-4562-46EE-A90B-2F1F6CED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"/>
            <a:ext cx="9496552" cy="9906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  <a:sym typeface="Salesforce Sans"/>
              </a:rPr>
              <a:t>籍貫</a:t>
            </a:r>
            <a:endParaRPr lang="zh-TW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E610770-5274-4B8D-BD88-56A7E60CF4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83832" y="1600200"/>
            <a:ext cx="6055720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福建長樂人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Salesforce Sans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3215680" y="1916832"/>
            <a:ext cx="1296144" cy="10801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39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BBFFBF9-4562-46EE-A90B-2F1F6CED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"/>
            <a:ext cx="9496552" cy="9906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  <a:sym typeface="Salesforce Sans"/>
              </a:rPr>
              <a:t>籍貫</a:t>
            </a:r>
            <a:endParaRPr lang="zh-TW" altLang="en-US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80729"/>
            <a:ext cx="9906000" cy="6001657"/>
          </a:xfrm>
          <a:prstGeom prst="rect">
            <a:avLst/>
          </a:prstGeo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E610770-5274-4B8D-BD88-56A7E60CF4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320136" y="1600200"/>
            <a:ext cx="3319416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福建長樂人</a:t>
            </a: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Salesforce Sans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4583832" y="2767980"/>
            <a:ext cx="720080" cy="6610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7320136" y="1285382"/>
            <a:ext cx="720080" cy="6610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57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BBFFBF9-4562-46EE-A90B-2F1F6CED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"/>
            <a:ext cx="9496552" cy="9906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  <a:sym typeface="Salesforce Sans"/>
              </a:rPr>
              <a:t>時代</a:t>
            </a:r>
            <a:endParaRPr lang="zh-TW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E610770-5274-4B8D-BD88-56A7E60CF4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43000" y="1600200"/>
            <a:ext cx="9496552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生於西元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1947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年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1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月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8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日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(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民國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36</a:t>
            </a: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年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)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alesforce Sans"/>
              </a:rPr>
              <a:t>摩羯座，屬豬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Salesforce San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現年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31352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</TotalTime>
  <Words>531</Words>
  <Application>Microsoft Office PowerPoint</Application>
  <PresentationFormat>寬螢幕</PresentationFormat>
  <Paragraphs>80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Salesforce Sans</vt:lpstr>
      <vt:lpstr>微軟正黑體</vt:lpstr>
      <vt:lpstr>標楷體</vt:lpstr>
      <vt:lpstr>Arial</vt:lpstr>
      <vt:lpstr>Times New Roman</vt:lpstr>
      <vt:lpstr>Tw Cen MT</vt:lpstr>
      <vt:lpstr>Tw Cen MT Condensed</vt:lpstr>
      <vt:lpstr>Wingdings 3</vt:lpstr>
      <vt:lpstr>積分</vt:lpstr>
      <vt:lpstr>蔣勳</vt:lpstr>
      <vt:lpstr>蔣勳</vt:lpstr>
      <vt:lpstr>蔣勳〈願〉</vt:lpstr>
      <vt:lpstr>蔣勳〈願〉</vt:lpstr>
      <vt:lpstr>蔣勳</vt:lpstr>
      <vt:lpstr>蔣勳</vt:lpstr>
      <vt:lpstr>籍貫</vt:lpstr>
      <vt:lpstr>籍貫</vt:lpstr>
      <vt:lpstr>時代</vt:lpstr>
      <vt:lpstr>摩羯座名人</vt:lpstr>
      <vt:lpstr>摩羯座名人</vt:lpstr>
      <vt:lpstr>生平</vt:lpstr>
      <vt:lpstr>文風</vt:lpstr>
      <vt:lpstr>文風</vt:lpstr>
      <vt:lpstr>成就</vt:lpstr>
      <vt:lpstr>作品</vt:lpstr>
      <vt:lpstr>作品</vt:lpstr>
      <vt:lpstr>作品</vt:lpstr>
      <vt:lpstr>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蔣勳</dc:title>
  <dc:creator>bear</dc:creator>
  <cp:lastModifiedBy>bear</cp:lastModifiedBy>
  <cp:revision>6</cp:revision>
  <dcterms:created xsi:type="dcterms:W3CDTF">2023-05-11T21:47:19Z</dcterms:created>
  <dcterms:modified xsi:type="dcterms:W3CDTF">2023-05-11T22:18:56Z</dcterms:modified>
</cp:coreProperties>
</file>