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659-FF4F-4EA6-BA55-79C68710F0D9}" type="datetimeFigureOut">
              <a:rPr lang="zh-TW" altLang="en-US" smtClean="0"/>
              <a:t>2022/5/6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6F7E-DBB4-4616-8945-274B6C0CA0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44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659-FF4F-4EA6-BA55-79C68710F0D9}" type="datetimeFigureOut">
              <a:rPr lang="zh-TW" altLang="en-US" smtClean="0"/>
              <a:t>2022/5/6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6F7E-DBB4-4616-8945-274B6C0CA0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0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659-FF4F-4EA6-BA55-79C68710F0D9}" type="datetimeFigureOut">
              <a:rPr lang="zh-TW" altLang="en-US" smtClean="0"/>
              <a:t>2022/5/6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6F7E-DBB4-4616-8945-274B6C0CA0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39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659-FF4F-4EA6-BA55-79C68710F0D9}" type="datetimeFigureOut">
              <a:rPr lang="zh-TW" altLang="en-US" smtClean="0"/>
              <a:t>2022/5/6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6F7E-DBB4-4616-8945-274B6C0CA0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13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659-FF4F-4EA6-BA55-79C68710F0D9}" type="datetimeFigureOut">
              <a:rPr lang="zh-TW" altLang="en-US" smtClean="0"/>
              <a:t>2022/5/6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6F7E-DBB4-4616-8945-274B6C0CA0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85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659-FF4F-4EA6-BA55-79C68710F0D9}" type="datetimeFigureOut">
              <a:rPr lang="zh-TW" altLang="en-US" smtClean="0"/>
              <a:t>2022/5/6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6F7E-DBB4-4616-8945-274B6C0CA0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60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659-FF4F-4EA6-BA55-79C68710F0D9}" type="datetimeFigureOut">
              <a:rPr lang="zh-TW" altLang="en-US" smtClean="0"/>
              <a:t>2022/5/6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6F7E-DBB4-4616-8945-274B6C0CA0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4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659-FF4F-4EA6-BA55-79C68710F0D9}" type="datetimeFigureOut">
              <a:rPr lang="zh-TW" altLang="en-US" smtClean="0"/>
              <a:t>2022/5/6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6F7E-DBB4-4616-8945-274B6C0CA0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91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659-FF4F-4EA6-BA55-79C68710F0D9}" type="datetimeFigureOut">
              <a:rPr lang="zh-TW" altLang="en-US" smtClean="0"/>
              <a:t>2022/5/6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6F7E-DBB4-4616-8945-274B6C0CA0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74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659-FF4F-4EA6-BA55-79C68710F0D9}" type="datetimeFigureOut">
              <a:rPr lang="zh-TW" altLang="en-US" smtClean="0"/>
              <a:t>2022/5/6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6F7E-DBB4-4616-8945-274B6C0CA0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25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659-FF4F-4EA6-BA55-79C68710F0D9}" type="datetimeFigureOut">
              <a:rPr lang="zh-TW" altLang="en-US" smtClean="0"/>
              <a:t>2022/5/6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6F7E-DBB4-4616-8945-274B6C0CA0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10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E659-FF4F-4EA6-BA55-79C68710F0D9}" type="datetimeFigureOut">
              <a:rPr lang="zh-TW" altLang="en-US" smtClean="0"/>
              <a:t>2022/5/6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36F7E-DBB4-4616-8945-274B6C0CA0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32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ujhen-edition.ghost.io/bathro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1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1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187"/>
            <a:ext cx="8404309" cy="12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9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000" y="-342000"/>
            <a:ext cx="9600000" cy="720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浴室</a:t>
            </a:r>
            <a:endParaRPr lang="zh-TW" altLang="en-US" sz="5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https://yujhen-edition.ghost.io/bathroom</a:t>
            </a:r>
            <a:r>
              <a:rPr lang="en-US" altLang="zh-TW" dirty="0" smtClean="0">
                <a:hlinkClick r:id="rId3"/>
              </a:rPr>
              <a:t>/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35210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如螢幕大小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浴室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</cp:revision>
  <dcterms:created xsi:type="dcterms:W3CDTF">2022-05-06T00:35:22Z</dcterms:created>
  <dcterms:modified xsi:type="dcterms:W3CDTF">2022-05-06T01:09:50Z</dcterms:modified>
</cp:coreProperties>
</file>