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171B-7432-4CFA-A15F-DFC0667B06DC}" type="datetimeFigureOut">
              <a:rPr lang="zh-TW" altLang="en-US" smtClean="0"/>
              <a:t>2023/5/26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AB31F-2A26-4CF9-8B25-BD9E7399E0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9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E1E9A-E921-4174-A0FC-51868D7AC568}" type="slidenum">
              <a:rPr kumimoji="0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0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A90526-269D-4682-8F04-9C439B5086B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05B24-EE9D-4CCA-9557-5A1C3BAF87EF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D721A-1473-4CD0-BAC2-57ECD31F8ED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6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F2C3-75CA-49A7-860B-FDFFD5ABA33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B69E2-E52D-467D-A68B-A8F82AAF4EFE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D928B-C758-47E4-A0B9-9F7C816076FC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67A0D-6F36-47CD-88CD-706B5146F648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3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4E03D-6EA9-41AC-B89B-4448D229F39E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FE4B2-56AE-41E8-B118-6AA985E7F4B6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63991-9515-4EAB-A81B-9F4E7A40DDBF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781E8-1B8E-4C27-8C7F-A93F4A4E66F8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1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8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6B5A4-1413-4DD4-8197-FE6D72B7D8F0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C92A8-6E0D-45AA-B6A1-522F8E28563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2023/5/26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7BAC7-FE87-40F6-AA24-4F4685D1B02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3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1464">
          <p15:clr>
            <a:srgbClr val="F26B43"/>
          </p15:clr>
        </p15:guide>
        <p15:guide id="3" pos="7152">
          <p15:clr>
            <a:srgbClr val="F26B43"/>
          </p15:clr>
        </p15:guide>
        <p15:guide id="4" pos="9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gwtithWi8" TargetMode="External"/><Relationship Id="rId2" Type="http://schemas.openxmlformats.org/officeDocument/2006/relationships/hyperlink" Target="https://www.youtube.com/watch?v=js-2np0-96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819"/>
            <a:ext cx="10058400" cy="67039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3683" y="1041400"/>
            <a:ext cx="11128075" cy="129635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畢業典禮</a:t>
            </a:r>
            <a:endParaRPr lang="zh-tw" sz="7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449902"/>
            <a:ext cx="9144000" cy="2807898"/>
          </a:xfrm>
        </p:spPr>
        <p:txBody>
          <a:bodyPr rtlCol="0"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藍星人</a:t>
            </a:r>
            <a:endParaRPr lang="en-US" sz="4000" b="1" dirty="0">
              <a:solidFill>
                <a:srgbClr val="FF0000"/>
              </a:solidFill>
              <a:latin typeface="華康寬注音(標楷W5)" panose="03000500000000000000" pitchFamily="66" charset="-120"/>
              <a:ea typeface="華康寬注音(標楷W5)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20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11153954" y="365125"/>
            <a:ext cx="1038045" cy="5811838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畢業典禮</a:t>
            </a:r>
            <a:endParaRPr lang="zh-TW" altLang="en-US" sz="5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0" y="365125"/>
            <a:ext cx="11153954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「又要遲到了」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關掉鬧鐘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從床上彈起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刷牙洗臉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換上制服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帶上水壺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走到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門口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1555" y="6581001"/>
            <a:ext cx="3549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200" dirty="0"/>
              <a:t>https://vocus.cc/article/60b74125fd8978000152be06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66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11153954" y="365125"/>
            <a:ext cx="1038045" cy="5811838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畢業典禮</a:t>
            </a:r>
            <a:endParaRPr lang="zh-TW" altLang="en-US" sz="5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0" y="365125"/>
            <a:ext cx="11153954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還好趕上了」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校長致詞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畢業生致詞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頒獎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唱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校歌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「畢業快樂」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關上螢幕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拿下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耳機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畢業了</a:t>
            </a:r>
          </a:p>
        </p:txBody>
      </p:sp>
      <p:sp>
        <p:nvSpPr>
          <p:cNvPr id="6" name="矩形 5"/>
          <p:cNvSpPr/>
          <p:nvPr/>
        </p:nvSpPr>
        <p:spPr>
          <a:xfrm>
            <a:off x="1651555" y="6581001"/>
            <a:ext cx="3549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1200" dirty="0"/>
              <a:t>https://vocus.cc/article/60b74125fd8978000152be06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61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興大附農</a:t>
            </a:r>
            <a:r>
              <a:rPr lang="en-US" altLang="zh-TW" sz="5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5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屆畢業</a:t>
            </a:r>
            <a:r>
              <a:rPr lang="zh-TW" altLang="en-US" sz="5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zh-TW" altLang="en-US" sz="5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典禮當天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4:10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www.youtube.com/watch?v=js-2np0-96U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歌詞版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4:04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zh-TW" sz="36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www.youtube.com/watch?v=MggwtithWi8</a:t>
            </a:r>
            <a:endParaRPr lang="en-US" altLang="zh-TW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穿越雲端設計範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377_TF03460508" id="{803AEFE1-A09E-4BC2-8DD4-5FCDC6529A69}" vid="{C4E5039D-0CC6-4C38-A55B-EA5C9C37CC5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</Words>
  <Application>Microsoft Office PowerPoint</Application>
  <PresentationFormat>寬螢幕</PresentationFormat>
  <Paragraphs>31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MingLiu</vt:lpstr>
      <vt:lpstr>華康寬注音(標楷W5)</vt:lpstr>
      <vt:lpstr>微軟正黑體</vt:lpstr>
      <vt:lpstr>新細明體</vt:lpstr>
      <vt:lpstr>標楷體</vt:lpstr>
      <vt:lpstr>Arial</vt:lpstr>
      <vt:lpstr>Calibri</vt:lpstr>
      <vt:lpstr>Times New Roman</vt:lpstr>
      <vt:lpstr>穿越雲端設計範本</vt:lpstr>
      <vt:lpstr>畢業典禮</vt:lpstr>
      <vt:lpstr>畢業典禮</vt:lpstr>
      <vt:lpstr>畢業典禮</vt:lpstr>
      <vt:lpstr>興大附農80屆畢業歌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畢業典禮</dc:title>
  <dc:creator>bear</dc:creator>
  <cp:lastModifiedBy>bear</cp:lastModifiedBy>
  <cp:revision>2</cp:revision>
  <dcterms:created xsi:type="dcterms:W3CDTF">2023-05-25T22:23:41Z</dcterms:created>
  <dcterms:modified xsi:type="dcterms:W3CDTF">2023-05-25T22:37:20Z</dcterms:modified>
</cp:coreProperties>
</file>