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31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42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68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25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4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7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3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43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42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2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67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1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78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81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63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664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41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90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51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98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88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7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55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50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13C2-EA85-4986-A754-3618D833416C}" type="datetimeFigureOut">
              <a:rPr lang="zh-TW" altLang="en-US" smtClean="0"/>
              <a:t>2022/4/18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5D4F-D386-4DA6-B651-B77A8BC5A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42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9"/>
          <a:stretch/>
        </p:blipFill>
        <p:spPr>
          <a:xfrm rot="5400000">
            <a:off x="6942016" y="1331971"/>
            <a:ext cx="6858000" cy="4194057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" y="372533"/>
            <a:ext cx="8273986" cy="5804430"/>
          </a:xfrm>
        </p:spPr>
        <p:txBody>
          <a:bodyPr vert="eaVer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山徑                                   </a:t>
            </a:r>
            <a:r>
              <a:rPr lang="zh-TW" altLang="en-US" sz="1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松針張開翅翼，輕巧地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托起滿山的雲岫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我循著雨聲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　　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　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上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歇止在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雪稜線的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一條青石的甬道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自眉際鋪來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感覺夏至日的睫毛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仍隱隱地蠕動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一朵未開的素蓮自子宮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迤邐漂流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我踮著浪峰的背脊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揚起蒼天的風帆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閃身躍入你底星瞳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</a:t>
            </a:r>
            <a:r>
              <a:rPr lang="zh-TW" altLang="en-US" sz="1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二○二二、四、八</a:t>
            </a:r>
            <a:endParaRPr lang="zh-TW" altLang="en-US" sz="1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83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981"/>
            <a:ext cx="11880000" cy="8905981"/>
          </a:xfrm>
        </p:spPr>
      </p:pic>
    </p:spTree>
    <p:extLst>
      <p:ext uri="{BB962C8B-B14F-4D97-AF65-F5344CB8AC3E}">
        <p14:creationId xmlns:p14="http://schemas.microsoft.com/office/powerpoint/2010/main" val="101319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711" y="-1529287"/>
            <a:ext cx="12600000" cy="944370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723" y="479629"/>
            <a:ext cx="10167918" cy="4669252"/>
          </a:xfrm>
        </p:spPr>
        <p:txBody>
          <a:bodyPr vert="eaVert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朝露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是如此的永恆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如霧的黥面，彎弓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出草，攫去金烏翎羽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採茶姑娘拋出瀅瀅月鉤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貓囒山岬低低垂釣黎明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夜霧蒸凝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成朝露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，便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是永恆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，雲岫獨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倚瓦藍風簷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浪尖弓鰭飛出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雙雙羽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翮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水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湄篤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篤地搗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衣波紋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棲止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成沙渚寥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寂的薑花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哎！永恆豈是朝露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能想像</a:t>
            </a: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杵歌撐起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頎長星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篙，婉淒地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仰望山雀銜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著桃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火</a:t>
            </a: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燎燒</a:t>
            </a:r>
            <a:r>
              <a:rPr lang="zh-TW" altLang="en-US" sz="26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偃</a:t>
            </a:r>
            <a:r>
              <a:rPr lang="zh-TW" altLang="en-US" sz="26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臥底晨曦</a:t>
            </a: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07710" y="3192565"/>
            <a:ext cx="461665" cy="54438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許弘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24641" y="479629"/>
            <a:ext cx="800219" cy="111825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朝露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2446" y="2172225"/>
            <a:ext cx="461665" cy="19005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二○二二、四、八</a:t>
            </a:r>
          </a:p>
        </p:txBody>
      </p:sp>
    </p:spTree>
    <p:extLst>
      <p:ext uri="{BB962C8B-B14F-4D97-AF65-F5344CB8AC3E}">
        <p14:creationId xmlns:p14="http://schemas.microsoft.com/office/powerpoint/2010/main" val="190782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146</Words>
  <Application>Microsoft Office PowerPoint</Application>
  <PresentationFormat>寬螢幕</PresentationFormat>
  <Paragraphs>41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Times New Roman</vt:lpstr>
      <vt:lpstr>Wingdings 3</vt:lpstr>
      <vt:lpstr>Office 佈景主題</vt:lpstr>
      <vt:lpstr>絲縷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bear</dc:creator>
  <cp:lastModifiedBy>bear</cp:lastModifiedBy>
  <cp:revision>5</cp:revision>
  <dcterms:created xsi:type="dcterms:W3CDTF">2022-04-18T13:49:28Z</dcterms:created>
  <dcterms:modified xsi:type="dcterms:W3CDTF">2022-04-18T14:44:43Z</dcterms:modified>
</cp:coreProperties>
</file>