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  <p:sldMasterId id="2147483720" r:id="rId5"/>
  </p:sldMasterIdLst>
  <p:notesMasterIdLst>
    <p:notesMasterId r:id="rId42"/>
  </p:notesMasterIdLst>
  <p:handoutMasterIdLst>
    <p:handoutMasterId r:id="rId43"/>
  </p:handoutMasterIdLst>
  <p:sldIdLst>
    <p:sldId id="256" r:id="rId6"/>
    <p:sldId id="308" r:id="rId7"/>
    <p:sldId id="331" r:id="rId8"/>
    <p:sldId id="310" r:id="rId9"/>
    <p:sldId id="309" r:id="rId10"/>
    <p:sldId id="368" r:id="rId11"/>
    <p:sldId id="367" r:id="rId12"/>
    <p:sldId id="369" r:id="rId13"/>
    <p:sldId id="332" r:id="rId14"/>
    <p:sldId id="31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34" r:id="rId33"/>
    <p:sldId id="380" r:id="rId34"/>
    <p:sldId id="395" r:id="rId35"/>
    <p:sldId id="390" r:id="rId36"/>
    <p:sldId id="392" r:id="rId37"/>
    <p:sldId id="393" r:id="rId38"/>
    <p:sldId id="391" r:id="rId39"/>
    <p:sldId id="394" r:id="rId40"/>
    <p:sldId id="267" r:id="rId41"/>
  </p:sldIdLst>
  <p:sldSz cx="12192000" cy="6858000"/>
  <p:notesSz cx="7099300" cy="10234613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94" autoAdjust="0"/>
  </p:normalViewPr>
  <p:slideViewPr>
    <p:cSldViewPr snapToGrid="0">
      <p:cViewPr varScale="1">
        <p:scale>
          <a:sx n="89" d="100"/>
          <a:sy n="89" d="100"/>
        </p:scale>
        <p:origin x="466" y="8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5CDEFDF-0CA3-4E5E-A86B-5C4DB5C4A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6001F5-89AD-4321-A2F3-FF1A65CAB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70AB4B6-AE56-475F-A1F8-857507404FD0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2022/9/22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A820FD0-AA83-4D3A-8B39-A9AF0A221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240C79-C544-474C-A485-06EA89C27A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35D099A-4529-4043-B1C4-EB012AD11EC0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966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3DFB492-DA82-4EB3-879D-AF282BCF9903}" type="datetime1">
              <a:rPr lang="zh-TW" altLang="en-US" smtClean="0"/>
              <a:pPr/>
              <a:t>2022/9/22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9716F9-8A5B-4D4A-82EC-7ED633076321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0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72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8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7024DB-ED6C-47D1-AA3A-6B029836D814}" type="datetime1">
              <a:rPr lang="zh-TW" altLang="en-US" noProof="0" smtClean="0"/>
              <a:t>2022/9/22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11575-15E6-4D95-81E1-F84BE09DC119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6" name="直線接點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888352-C2E2-4ABB-BF62-F0FF4A675301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2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1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88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8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4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91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38AD95-03CE-4BD3-B37E-CD22936C7688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3" name="直線接點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39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524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1373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05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242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250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5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47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7ED4FD-9F56-42D4-A70A-52D1CC69B6A6}" type="datetime1">
              <a:rPr lang="zh-TW" altLang="en-US" noProof="0" smtClean="0"/>
              <a:t>2022/9/22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76B8E-0DF1-4ECD-8C02-38880A367FA5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5" name="直線接點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9B0D85-C031-4902-A436-8DE33B3E21B1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9" name="直線接點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6AEF43-A086-4777-8CE9-38B92D0AE77B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5" name="直線接點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9D5184-A2D9-4AF0-9BDE-22C4B00BE584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41D024-FD4C-4EA6-95FE-816F577AFBEA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7" name="直線接點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矩形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B9E1702-CC9A-4BE5-9DF0-70FB7B841DE7}" type="datetime1">
              <a:rPr lang="zh-TW" altLang="en-US" noProof="0" smtClean="0"/>
              <a:t>2022/9/22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1" name="直線接點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4CE904B-D9AE-4E79-8D91-442678A5DC7E}" type="datetime1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7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3m8U3_Xd6I" TargetMode="External"/><Relationship Id="rId2" Type="http://schemas.openxmlformats.org/officeDocument/2006/relationships/hyperlink" Target="https://www.youtube.com/watch?v=WJh_uTq4Lug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在牆面上的空白圖片框影像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19" y="3236470"/>
            <a:ext cx="11076317" cy="1252601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</a:t>
            </a:r>
            <a:r>
              <a:rPr lang="en-US" altLang="zh-TW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撩師絮語</a:t>
            </a:r>
            <a:endParaRPr lang="zh-TW" altLang="ru-RU" sz="6000" b="1" dirty="0">
              <a:solidFill>
                <a:srgbClr val="FFFFF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090625-51CE-4ECB-81A4-C4905F3F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20" y="4784894"/>
            <a:ext cx="7757974" cy="716529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0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 許弘 老師</a:t>
            </a:r>
            <a:endParaRPr lang="zh-TW" altLang="ru-RU" sz="40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082960"/>
            <a:ext cx="4655066" cy="3312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096396"/>
            <a:ext cx="4684153" cy="3312000"/>
          </a:xfrm>
        </p:spPr>
      </p:pic>
    </p:spTree>
    <p:extLst>
      <p:ext uri="{BB962C8B-B14F-4D97-AF65-F5344CB8AC3E}">
        <p14:creationId xmlns:p14="http://schemas.microsoft.com/office/powerpoint/2010/main" val="297283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78743"/>
            <a:ext cx="4645025" cy="331329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078094"/>
            <a:ext cx="4632523" cy="3312000"/>
          </a:xfrm>
        </p:spPr>
      </p:pic>
    </p:spTree>
    <p:extLst>
      <p:ext uri="{BB962C8B-B14F-4D97-AF65-F5344CB8AC3E}">
        <p14:creationId xmlns:p14="http://schemas.microsoft.com/office/powerpoint/2010/main" val="161549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2117003"/>
            <a:ext cx="4638751" cy="3312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72" y="2117003"/>
            <a:ext cx="4743680" cy="3312000"/>
          </a:xfrm>
        </p:spPr>
      </p:pic>
    </p:spTree>
    <p:extLst>
      <p:ext uri="{BB962C8B-B14F-4D97-AF65-F5344CB8AC3E}">
        <p14:creationId xmlns:p14="http://schemas.microsoft.com/office/powerpoint/2010/main" val="72979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134937"/>
            <a:ext cx="4806246" cy="33120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34" y="2134937"/>
            <a:ext cx="4810438" cy="3312000"/>
          </a:xfrm>
        </p:spPr>
      </p:pic>
    </p:spTree>
    <p:extLst>
      <p:ext uri="{BB962C8B-B14F-4D97-AF65-F5344CB8AC3E}">
        <p14:creationId xmlns:p14="http://schemas.microsoft.com/office/powerpoint/2010/main" val="1107201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89488"/>
            <a:ext cx="4673533" cy="33120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68" y="2089488"/>
            <a:ext cx="4574984" cy="3312000"/>
          </a:xfrm>
        </p:spPr>
      </p:pic>
    </p:spTree>
    <p:extLst>
      <p:ext uri="{BB962C8B-B14F-4D97-AF65-F5344CB8AC3E}">
        <p14:creationId xmlns:p14="http://schemas.microsoft.com/office/powerpoint/2010/main" val="1336672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3" y="2057210"/>
            <a:ext cx="4793651" cy="3312000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03" y="2057210"/>
            <a:ext cx="4690849" cy="3312000"/>
          </a:xfrm>
        </p:spPr>
      </p:pic>
    </p:spTree>
    <p:extLst>
      <p:ext uri="{BB962C8B-B14F-4D97-AF65-F5344CB8AC3E}">
        <p14:creationId xmlns:p14="http://schemas.microsoft.com/office/powerpoint/2010/main" val="705779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029707" cy="4320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70" y="1864194"/>
            <a:ext cx="3059482" cy="432000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32" y="1864194"/>
            <a:ext cx="311100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9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163222" cy="432000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76" y="1864194"/>
            <a:ext cx="3045856" cy="4320000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23" y="1864194"/>
            <a:ext cx="3079229" cy="4320000"/>
          </a:xfrm>
        </p:spPr>
      </p:pic>
    </p:spTree>
    <p:extLst>
      <p:ext uri="{BB962C8B-B14F-4D97-AF65-F5344CB8AC3E}">
        <p14:creationId xmlns:p14="http://schemas.microsoft.com/office/powerpoint/2010/main" val="188747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027871" cy="4320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5" y="1864194"/>
            <a:ext cx="3087861" cy="4320000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23" y="1864194"/>
            <a:ext cx="3078213" cy="4320000"/>
          </a:xfrm>
        </p:spPr>
      </p:pic>
    </p:spTree>
    <p:extLst>
      <p:ext uri="{BB962C8B-B14F-4D97-AF65-F5344CB8AC3E}">
        <p14:creationId xmlns:p14="http://schemas.microsoft.com/office/powerpoint/2010/main" val="4162928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1447800" y="1878641"/>
            <a:ext cx="7366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地理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           國文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</a:p>
        </p:txBody>
      </p:sp>
    </p:spTree>
    <p:extLst>
      <p:ext uri="{BB962C8B-B14F-4D97-AF65-F5344CB8AC3E}">
        <p14:creationId xmlns:p14="http://schemas.microsoft.com/office/powerpoint/2010/main" val="118568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課程大綱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6733148" cy="4101316"/>
          </a:xfrm>
        </p:spPr>
        <p:txBody>
          <a:bodyPr>
            <a:noAutofit/>
          </a:bodyPr>
          <a:lstStyle/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老師經歷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撩師絮語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作方式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他山之石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52" y="1864194"/>
            <a:ext cx="3186000" cy="4248000"/>
          </a:xfrm>
        </p:spPr>
      </p:pic>
    </p:spTree>
    <p:extLst>
      <p:ext uri="{BB962C8B-B14F-4D97-AF65-F5344CB8AC3E}">
        <p14:creationId xmlns:p14="http://schemas.microsoft.com/office/powerpoint/2010/main" val="324136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生物老師           音樂老師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1203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科技老師           數學老師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293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輔導老師           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</a:p>
        </p:txBody>
      </p:sp>
    </p:spTree>
    <p:extLst>
      <p:ext uri="{BB962C8B-B14F-4D97-AF65-F5344CB8AC3E}">
        <p14:creationId xmlns:p14="http://schemas.microsoft.com/office/powerpoint/2010/main" val="2070920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理化老師           家政老師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82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公民老師           美術老師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2140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體育老師           童軍老師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02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健教老師           母語老師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7397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722890"/>
            <a:ext cx="4645025" cy="2612826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6413771" y="1864194"/>
            <a:ext cx="4645152" cy="3594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舞蹈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舞的不是肢體，是我的青春。</a:t>
            </a:r>
          </a:p>
        </p:txBody>
      </p:sp>
      <p:sp>
        <p:nvSpPr>
          <p:cNvPr id="9" name="矩形 8"/>
          <p:cNvSpPr/>
          <p:nvPr/>
        </p:nvSpPr>
        <p:spPr>
          <a:xfrm>
            <a:off x="1447800" y="1878641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表藝老師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173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1263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7447"/>
            <a:ext cx="12600000" cy="944370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63001" y="442823"/>
            <a:ext cx="8280071" cy="4896928"/>
          </a:xfrm>
        </p:spPr>
        <p:txBody>
          <a:bodyPr vert="eaVert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是您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撥開如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霧的湖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鏡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教我們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在濺濺的漪淪裡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如沐春風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24403" y="442823"/>
            <a:ext cx="954107" cy="329833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致許弘老師</a:t>
            </a:r>
            <a:endParaRPr kumimoji="0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17094" y="2410081"/>
            <a:ext cx="615553" cy="256095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lvl="0"/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畜保二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甲</a:t>
            </a:r>
            <a:r>
              <a:rPr lang="zh-TW" altLang="en-US" sz="2800" b="1" noProof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黃懿萱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4270" y="6215085"/>
            <a:ext cx="3550972" cy="52322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lvl="0"/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撩師絮語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37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一、老師經歷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476738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2000"/>
            <a:ext cx="12240000" cy="9180000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156604" y="2449902"/>
            <a:ext cx="7164237" cy="30087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rgbClr val="FFFF00"/>
                </a:solidFill>
              </a:rPr>
              <a:t>親愛的校長</a:t>
            </a:r>
            <a:endParaRPr lang="en-US" altLang="zh-TW" sz="4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bg1"/>
                </a:solidFill>
              </a:rPr>
              <a:t>您是學子的羅盤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bg1"/>
                </a:solidFill>
              </a:rPr>
              <a:t>引領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我們</a:t>
            </a:r>
            <a:r>
              <a:rPr lang="zh-TW" altLang="en-US" sz="4000" b="1" dirty="0">
                <a:solidFill>
                  <a:schemeClr val="bg1"/>
                </a:solidFill>
              </a:rPr>
              <a:t>奔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向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偉大的航道！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US" altLang="zh-TW" sz="4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tx1"/>
                </a:solidFill>
              </a:rPr>
              <a:t>畜保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二甲邱辰萱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71062" y="6334780"/>
            <a:ext cx="3550972" cy="52322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lvl="0"/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撩師絮語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08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請用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Power Point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創作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內文橫式、直式不拘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手繪、拍照或引用網路圖片（需註明出處）不拘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文末署名班級姓名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高一、二繳交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件作品，高三自由創作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繳交期限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9/26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12:00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42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三、創作方式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獲選作品將於圖書館展示、各班教室電視廣播，並頒發獎狀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同學獲選作品可上傳學習歷程檔案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89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、他山之石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58751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四、他山之石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 fontScale="92500"/>
          </a:bodyPr>
          <a:lstStyle/>
          <a:p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君毅撩師金句 教師節感恩祝福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(4:26)</a:t>
            </a:r>
          </a:p>
          <a:p>
            <a:pPr marL="0" indent="0">
              <a:buNone/>
            </a:pPr>
            <a:r>
              <a:rPr lang="en-US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https://www.youtube.com/watch?v=WJh_uTq4Lug</a:t>
            </a:r>
            <a:endParaRPr lang="en-US" altLang="zh-TW" sz="35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3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忠孝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國中撩師金句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---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三年級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(11:27)</a:t>
            </a:r>
          </a:p>
          <a:p>
            <a:pPr marL="0" indent="0">
              <a:buNone/>
            </a:pPr>
            <a:r>
              <a:rPr lang="en-US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www.youtube.com/watch?v=D3m8U3_Xd6I</a:t>
            </a:r>
            <a:endParaRPr lang="en-US" altLang="zh-TW" sz="35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86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7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圖片 8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直線接點​​ 8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白色樓梯">
            <a:extLst>
              <a:ext uri="{FF2B5EF4-FFF2-40B4-BE49-F238E27FC236}">
                <a16:creationId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10"/>
            <a:ext cx="12191695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zh-TW" altLang="en-US" sz="72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感謝各位同學</a:t>
            </a:r>
            <a:endParaRPr lang="zh-TW" altLang="en-US" sz="7200" b="1" dirty="0">
              <a:solidFill>
                <a:srgbClr val="FFFFF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0" name="直線接點​​ 8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一、老師經歷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4995979" cy="41225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畜保二甲導師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曾任社團活動組長、教學組長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、四健會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社聯、期刊社老師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3310" y="2017713"/>
            <a:ext cx="4585404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一、老師經歷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6745401" cy="41052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中小學國際教育初階教師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臺灣國際教育旅行聯盟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核心工作小組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志工基礎教育訓練合格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92731" y="1864194"/>
            <a:ext cx="28621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4102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944335" y="5657671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臺中興大附農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39256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668"/>
            <a:ext cx="12240000" cy="918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944335" y="5657671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</a:t>
            </a:r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北建國中學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4416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http://pic2.ooopic.com/01/32/15/65b1OOOPIC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" b="73203"/>
          <a:stretch>
            <a:fillRect/>
          </a:stretch>
        </p:blipFill>
        <p:spPr bwMode="auto">
          <a:xfrm>
            <a:off x="0" y="1"/>
            <a:ext cx="12192000" cy="241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" y="95252"/>
            <a:ext cx="12079357" cy="175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http://pic2.ooopic.com/01/32/15/65b1OOOPIC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6"/>
          <a:stretch>
            <a:fillRect/>
          </a:stretch>
        </p:blipFill>
        <p:spPr bwMode="auto">
          <a:xfrm>
            <a:off x="0" y="5448300"/>
            <a:ext cx="12192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323" y="0"/>
            <a:ext cx="9071323" cy="693582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-1556427"/>
            <a:ext cx="5760000" cy="10237500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2071497" y="2328343"/>
            <a:ext cx="10515600" cy="1233980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農業建中</a:t>
            </a:r>
            <a:r>
              <a:rPr lang="en-US" altLang="zh-TW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94</a:t>
            </a:r>
            <a:r>
              <a:rPr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狂</a:t>
            </a:r>
            <a:endParaRPr lang="zh-TW" altLang="en-US" sz="7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63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二、撩師絮語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75542438"/>
      </p:ext>
    </p:extLst>
  </p:cSld>
  <p:clrMapOvr>
    <a:masterClrMapping/>
  </p:clrMapOvr>
</p:sld>
</file>

<file path=ppt/theme/theme1.xml><?xml version="1.0" encoding="utf-8"?>
<a:theme xmlns:a="http://schemas.openxmlformats.org/drawingml/2006/main" name="畫廊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9751623_TF55834886" id="{2720035A-DA37-4326-9CEA-B68E0C0E24CC}" vid="{AE594E90-06D5-42D6-B27B-E97898BF2639}"/>
    </a:ext>
  </a:extLst>
</a:theme>
</file>

<file path=ppt/theme/theme2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AABB37-1599-4AE8-818C-82E84CA93DF4}">
  <ds:schemaRefs>
    <ds:schemaRef ds:uri="16c05727-aa75-4e4a-9b5f-8a80a1165891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71af3243-3dd4-4a8d-8c0d-dd76da1f02a5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創客藝廊設計</Template>
  <TotalTime>0</TotalTime>
  <Words>461</Words>
  <Application>Microsoft Office PowerPoint</Application>
  <PresentationFormat>寬螢幕</PresentationFormat>
  <Paragraphs>93</Paragraphs>
  <Slides>36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47" baseType="lpstr">
      <vt:lpstr>Microsoft JhengHei UI</vt:lpstr>
      <vt:lpstr>微軟正黑體</vt:lpstr>
      <vt:lpstr>新細明體</vt:lpstr>
      <vt:lpstr>標楷體</vt:lpstr>
      <vt:lpstr>Arial</vt:lpstr>
      <vt:lpstr>Century Gothic</vt:lpstr>
      <vt:lpstr>Gill Sans MT</vt:lpstr>
      <vt:lpstr>Times New Roman</vt:lpstr>
      <vt:lpstr>Wingdings 3</vt:lpstr>
      <vt:lpstr>畫廊</vt:lpstr>
      <vt:lpstr>絲縷</vt:lpstr>
      <vt:lpstr>興大附農2022撩師絮語</vt:lpstr>
      <vt:lpstr>課程大綱</vt:lpstr>
      <vt:lpstr>一、老師經歷</vt:lpstr>
      <vt:lpstr>一、老師經歷</vt:lpstr>
      <vt:lpstr>一、老師經歷</vt:lpstr>
      <vt:lpstr>PowerPoint 簡報</vt:lpstr>
      <vt:lpstr>PowerPoint 簡報</vt:lpstr>
      <vt:lpstr>農業建中94狂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二、撩師絮語</vt:lpstr>
      <vt:lpstr>三、創作方式</vt:lpstr>
      <vt:lpstr>PowerPoint 簡報</vt:lpstr>
      <vt:lpstr>PowerPoint 簡報</vt:lpstr>
      <vt:lpstr>三、創作方式</vt:lpstr>
      <vt:lpstr>三、創作方式</vt:lpstr>
      <vt:lpstr>三、創作方式</vt:lpstr>
      <vt:lpstr>四、他山之石</vt:lpstr>
      <vt:lpstr>四、他山之石</vt:lpstr>
      <vt:lpstr>感謝各位同學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2019-09-03T03:58:43Z</dcterms:created>
  <dcterms:modified xsi:type="dcterms:W3CDTF">2022-09-22T06:34:26Z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