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4"/>
  </p:notesMasterIdLst>
  <p:sldIdLst>
    <p:sldId id="2686" r:id="rId2"/>
    <p:sldId id="2681" r:id="rId3"/>
  </p:sldIdLst>
  <p:sldSz cx="12858750" cy="7232650"/>
  <p:notesSz cx="6858000" cy="9144000"/>
  <p:custDataLst>
    <p:tags r:id="rId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BC3A61"/>
    <a:srgbClr val="C65568"/>
    <a:srgbClr val="591F0E"/>
    <a:srgbClr val="725A41"/>
    <a:srgbClr val="ECCAC2"/>
    <a:srgbClr val="EED1CA"/>
    <a:srgbClr val="F1D8D2"/>
    <a:srgbClr val="124471"/>
    <a:srgbClr val="D6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2986" autoAdjust="0"/>
  </p:normalViewPr>
  <p:slideViewPr>
    <p:cSldViewPr>
      <p:cViewPr varScale="1">
        <p:scale>
          <a:sx n="107" d="100"/>
          <a:sy n="107" d="100"/>
        </p:scale>
        <p:origin x="1002" y="78"/>
      </p:cViewPr>
      <p:guideLst>
        <p:guide orient="horz" pos="736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7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75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11171" r="45520" b="24115"/>
          <a:stretch/>
        </p:blipFill>
        <p:spPr>
          <a:xfrm>
            <a:off x="9630125" y="-1105912"/>
            <a:ext cx="6687017" cy="9659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0" t="11172" r="27039" b="23119"/>
          <a:stretch/>
        </p:blipFill>
        <p:spPr>
          <a:xfrm>
            <a:off x="-3470252" y="-1254510"/>
            <a:ext cx="6687017" cy="9807624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8085559" y="6691383"/>
            <a:ext cx="3811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TW" dirty="0">
                <a:solidFill>
                  <a:srgbClr val="591F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08453071</a:t>
            </a:r>
            <a:r>
              <a:rPr lang="zh-TW" altLang="en-US" dirty="0">
                <a:solidFill>
                  <a:srgbClr val="591F0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羅偉誠</a:t>
            </a:r>
            <a:endParaRPr lang="zh-CN" altLang="en-US" dirty="0">
              <a:solidFill>
                <a:srgbClr val="591F0E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D9E31AD-02BB-4329-AC83-0F07D7950A43}"/>
              </a:ext>
            </a:extLst>
          </p:cNvPr>
          <p:cNvSpPr txBox="1"/>
          <p:nvPr/>
        </p:nvSpPr>
        <p:spPr>
          <a:xfrm>
            <a:off x="1958949" y="1600101"/>
            <a:ext cx="8928992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dirty="0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母難日</a:t>
            </a:r>
            <a:r>
              <a:rPr lang="zh-TW" altLang="en-US" sz="4000" dirty="0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三題之一</a:t>
            </a:r>
            <a:endParaRPr lang="en-US" altLang="zh-TW" sz="4000" dirty="0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b="1" dirty="0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今生今世</a:t>
            </a:r>
            <a:endParaRPr lang="zh-TW" altLang="en-US" sz="8000" b="1" dirty="0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2DFB66-A7F3-47E7-9FA5-45A2AFF9B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81" y="4704009"/>
            <a:ext cx="3498318" cy="1889092"/>
          </a:xfrm>
          <a:prstGeom prst="rect">
            <a:avLst/>
          </a:prstGeom>
        </p:spPr>
      </p:pic>
      <p:pic>
        <p:nvPicPr>
          <p:cNvPr id="2" name="The Children's Room - Audionautix">
            <a:hlinkClick r:id="" action="ppaction://media"/>
            <a:extLst>
              <a:ext uri="{FF2B5EF4-FFF2-40B4-BE49-F238E27FC236}">
                <a16:creationId xmlns:a16="http://schemas.microsoft.com/office/drawing/2014/main" id="{235BDE39-D614-455A-A725-C748B67E68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 end="115305.2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067" y="159941"/>
            <a:ext cx="487363" cy="487363"/>
          </a:xfrm>
          <a:prstGeom prst="rect">
            <a:avLst/>
          </a:prstGeom>
        </p:spPr>
      </p:pic>
      <p:pic>
        <p:nvPicPr>
          <p:cNvPr id="8" name="audio90499(2)(2)(2)">
            <a:hlinkClick r:id="" action="ppaction://media"/>
            <a:extLst>
              <a:ext uri="{FF2B5EF4-FFF2-40B4-BE49-F238E27FC236}">
                <a16:creationId xmlns:a16="http://schemas.microsoft.com/office/drawing/2014/main" id="{FAFEA193-C569-4DA6-A6A9-3EA7A973BF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704" y="1599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00">
        <p14:flash/>
      </p:transition>
    </mc:Choice>
    <mc:Fallback xmlns="">
      <p:transition spd="slow" advTm="9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2260877" y="278686"/>
            <a:ext cx="8921151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今生今世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我最忘情的哭聲有兩次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一次，在我生命的開始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一次，在妳生命的告終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第一次，我不會記得，是聽妳說的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第二次，妳不會曉得，我說也沒用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但兩次哭聲的中間啊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有無窮無盡的笑聲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一遍一遍又一遍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回盪了整整三十年</a:t>
            </a:r>
          </a:p>
          <a:p>
            <a:pPr algn="ctr">
              <a:buNone/>
            </a:pPr>
            <a:r>
              <a:rPr lang="zh-TW" altLang="en-US" sz="3400" b="1" dirty="0">
                <a:solidFill>
                  <a:srgbClr val="BC3A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妳都曉得，我都記得</a:t>
            </a:r>
            <a:endParaRPr lang="zh-CN" altLang="en-US" sz="3400" b="1" dirty="0">
              <a:solidFill>
                <a:srgbClr val="BC3A6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C40C306-324A-44A1-AF30-248E1E59AA5E}"/>
              </a:ext>
            </a:extLst>
          </p:cNvPr>
          <p:cNvGrpSpPr/>
          <p:nvPr/>
        </p:nvGrpSpPr>
        <p:grpSpPr>
          <a:xfrm>
            <a:off x="-699417" y="570541"/>
            <a:ext cx="4356396" cy="6662109"/>
            <a:chOff x="845544" y="-53620"/>
            <a:chExt cx="4356396" cy="666210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9" t="11172" r="24800" b="12167"/>
            <a:stretch/>
          </p:blipFill>
          <p:spPr>
            <a:xfrm rot="2682414">
              <a:off x="845544" y="2881351"/>
              <a:ext cx="4356396" cy="37271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0065" y="-53620"/>
              <a:ext cx="905525" cy="6120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138825">
              <a:off x="3848544" y="1730220"/>
              <a:ext cx="513024" cy="71646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1683" y="996794"/>
              <a:ext cx="584155" cy="57615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867" b="-9867"/>
            <a:stretch/>
          </p:blipFill>
          <p:spPr>
            <a:xfrm>
              <a:off x="3247981" y="2785669"/>
              <a:ext cx="467439" cy="315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7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8.pptx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自訂</PresentationFormat>
  <Paragraphs>16</Paragraphs>
  <Slides>2</Slides>
  <Notes>2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微软雅黑</vt:lpstr>
      <vt:lpstr>宋体</vt:lpstr>
      <vt:lpstr>Arial</vt:lpstr>
      <vt:lpstr>Calibri</vt:lpstr>
      <vt:lpstr>Calibri Light</vt:lpstr>
      <vt:lpstr>Times New Roman</vt:lpstr>
      <vt:lpstr>標楷體</vt:lpstr>
      <vt:lpstr>1_自定义设计方案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1</cp:revision>
  <dcterms:created xsi:type="dcterms:W3CDTF">2016-09-17T14:09:48Z</dcterms:created>
  <dcterms:modified xsi:type="dcterms:W3CDTF">2022-10-21T07:57:44Z</dcterms:modified>
</cp:coreProperties>
</file>