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741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67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33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48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710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69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189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4576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34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79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07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1937-9593-4584-8400-27BEB991B612}" type="datetimeFigureOut">
              <a:rPr lang="zh-TW" altLang="en-US" smtClean="0"/>
              <a:t>2021/11/4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E0D54-DB27-4AE0-A42F-1AAA86DA64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06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tFYcE9mQZ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drug.moj.gov.tw/mp-4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c.moe.edu.tw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c.moe.edu.tw/" TargetMode="External"/><Relationship Id="rId2" Type="http://schemas.openxmlformats.org/officeDocument/2006/relationships/hyperlink" Target="https://antidrug.moj.gov.tw/lp-72-2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409575" y="360568"/>
            <a:ext cx="5581939" cy="498266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537604" y="338675"/>
            <a:ext cx="1843790" cy="4827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anose="02020909000000000000" pitchFamily="49" charset="-120"/>
                <a:ea typeface="華康新特明體" panose="02020909000000000000" pitchFamily="49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特明體" panose="02020909000000000000" pitchFamily="49" charset="-120"/>
              <a:ea typeface="華康新特明體" panose="02020909000000000000" pitchFamily="49" charset="-120"/>
              <a:cs typeface="HanziPen TC" charset="-12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1761919" y="452209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rgbClr val="00206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rgbClr val="002060"/>
              </a:solidFill>
              <a:latin typeface="華康新特明體" panose="02020909000000000000" pitchFamily="49" charset="-120"/>
              <a:ea typeface="華康新特明體" panose="02020909000000000000" pitchFamily="49" charset="-120"/>
              <a:cs typeface="HanziPen TC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90" y="-336749"/>
            <a:ext cx="954814" cy="13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92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015043"/>
            <a:ext cx="3609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https://www.youtube.com/watch?v=3tFYcE9mQZA</a:t>
            </a:r>
            <a:endParaRPr lang="zh-TW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701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1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98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07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31E750FA-668D-4C81-B8CD-2212BCC54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31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7C595EA-8E43-4527-96E5-1CFF69ABD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33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88389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9056" y="6078043"/>
            <a:ext cx="5904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hlinkClick r:id="rId3"/>
              </a:rPr>
              <a:t>https://antidrug.moj.gov.tw/mp-4.html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6736431" y="6077170"/>
            <a:ext cx="3675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hlinkClick r:id="rId4"/>
              </a:rPr>
              <a:t>http://enc.moe.edu.tw/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3471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7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63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46" y="600364"/>
            <a:ext cx="8112121" cy="57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61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84400" y="1565201"/>
            <a:ext cx="760614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【反毒諮詢機構及單位】</a:t>
            </a:r>
            <a:endParaRPr lang="en-US" altLang="zh-TW" sz="3200" dirty="0">
              <a:latin typeface="Times New Roman" panose="02020603050405020304" pitchFamily="18" charset="0"/>
              <a:ea typeface="華康新特明體(P)" panose="02020900000000000000" pitchFamily="18" charset="-120"/>
              <a:cs typeface="Times New Roman" panose="02020603050405020304" pitchFamily="18" charset="0"/>
            </a:endParaRPr>
          </a:p>
          <a:p>
            <a:pPr marL="720000" indent="-571500">
              <a:buFont typeface="Wingdings" panose="05000000000000000000" pitchFamily="2" charset="2"/>
              <a:buChar char="u"/>
            </a:pPr>
            <a:r>
              <a:rPr lang="zh-TW" altLang="en-US" sz="2600" dirty="0">
                <a:latin typeface="Times New Roman" panose="02020603050405020304" pitchFamily="18" charset="0"/>
                <a:ea typeface="華康新特明體(P)" panose="02020900000000000000" pitchFamily="18" charset="-120"/>
                <a:cs typeface="Times New Roman" panose="02020603050405020304" pitchFamily="18" charset="0"/>
              </a:rPr>
              <a:t>各地方毒品危害防制中心</a:t>
            </a:r>
            <a:br>
              <a:rPr lang="zh-TW" altLang="en-US" sz="2600" dirty="0">
                <a:latin typeface="Times New Roman" panose="02020603050405020304" pitchFamily="18" charset="0"/>
                <a:ea typeface="華康新特明體(P)" panose="02020900000000000000" pitchFamily="18" charset="-120"/>
                <a:cs typeface="Times New Roman" panose="02020603050405020304" pitchFamily="18" charset="0"/>
              </a:rPr>
            </a:br>
            <a:r>
              <a:rPr lang="zh-TW" altLang="en-US" sz="2600" dirty="0">
                <a:latin typeface="Times New Roman" panose="02020603050405020304" pitchFamily="18" charset="0"/>
                <a:ea typeface="華康新特明體(P)" panose="02020900000000000000" pitchFamily="18" charset="-120"/>
                <a:cs typeface="Times New Roman" panose="02020603050405020304" pitchFamily="18" charset="0"/>
                <a:hlinkClick r:id="rId2"/>
              </a:rPr>
              <a:t>https://antidrug.moj.gov.tw/lp-72-2.html</a:t>
            </a:r>
            <a:endParaRPr lang="en-US" altLang="zh-TW" sz="2600" dirty="0">
              <a:latin typeface="Times New Roman" panose="02020603050405020304" pitchFamily="18" charset="0"/>
              <a:ea typeface="華康新特明體(P)" panose="02020900000000000000" pitchFamily="18" charset="-120"/>
              <a:cs typeface="Times New Roman" panose="02020603050405020304" pitchFamily="18" charset="0"/>
            </a:endParaRPr>
          </a:p>
          <a:p>
            <a:pPr marL="720000" indent="-571500">
              <a:buFont typeface="Wingdings" panose="05000000000000000000" pitchFamily="2" charset="2"/>
              <a:buChar char="u"/>
            </a:pPr>
            <a:r>
              <a:rPr lang="zh-TW" altLang="en-US" sz="2600" dirty="0">
                <a:latin typeface="Times New Roman" panose="02020603050405020304" pitchFamily="18" charset="0"/>
                <a:ea typeface="華康新特明體(P)" panose="02020900000000000000" pitchFamily="18" charset="-120"/>
                <a:cs typeface="Times New Roman" panose="02020603050405020304" pitchFamily="18" charset="0"/>
              </a:rPr>
              <a:t>教育部防制學生藥物濫用資源網</a:t>
            </a:r>
            <a:br>
              <a:rPr lang="zh-TW" altLang="en-US" sz="2600" dirty="0">
                <a:latin typeface="Times New Roman" panose="02020603050405020304" pitchFamily="18" charset="0"/>
                <a:ea typeface="華康新特明體(P)" panose="02020900000000000000" pitchFamily="18" charset="-120"/>
                <a:cs typeface="Times New Roman" panose="02020603050405020304" pitchFamily="18" charset="0"/>
              </a:rPr>
            </a:br>
            <a:r>
              <a:rPr lang="zh-TW" altLang="en-US" sz="2600" dirty="0">
                <a:latin typeface="Times New Roman" panose="02020603050405020304" pitchFamily="18" charset="0"/>
                <a:ea typeface="華康新特明體(P)" panose="02020900000000000000" pitchFamily="18" charset="-120"/>
                <a:cs typeface="Times New Roman" panose="02020603050405020304" pitchFamily="18" charset="0"/>
                <a:hlinkClick r:id="rId3"/>
              </a:rPr>
              <a:t>http://enc.moe.edu.tw</a:t>
            </a:r>
            <a:endParaRPr lang="en-US" altLang="zh-TW" sz="2600" dirty="0">
              <a:latin typeface="Times New Roman" panose="02020603050405020304" pitchFamily="18" charset="0"/>
              <a:ea typeface="華康新特明體(P)" panose="020209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84400" y="566693"/>
            <a:ext cx="8372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【24</a:t>
            </a:r>
            <a:r>
              <a:rPr lang="zh-TW" altLang="en-US" sz="3200" dirty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小時免費諮詢反毒專線</a:t>
            </a:r>
            <a:r>
              <a:rPr lang="en-US" altLang="zh-TW" sz="3200" dirty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】</a:t>
            </a:r>
            <a:br>
              <a:rPr lang="en-US" altLang="zh-TW" sz="3600" dirty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</a:br>
            <a:r>
              <a:rPr lang="zh-TW" altLang="en-US" sz="3600" dirty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  </a:t>
            </a:r>
            <a:r>
              <a:rPr lang="en-US" altLang="zh-TW" sz="4000" dirty="0">
                <a:solidFill>
                  <a:srgbClr val="C00000"/>
                </a:solidFill>
                <a:latin typeface="Arial Black" panose="020B0A04020102020204" pitchFamily="34" charset="0"/>
              </a:rPr>
              <a:t>0800-770-885</a:t>
            </a:r>
            <a:r>
              <a:rPr lang="zh-TW" altLang="en-US" sz="3000" dirty="0">
                <a:solidFill>
                  <a:srgbClr val="00206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（請請您，幫幫我）</a:t>
            </a:r>
            <a:endParaRPr lang="zh-TW" altLang="en-US" sz="3000" dirty="0">
              <a:solidFill>
                <a:srgbClr val="00206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61965" y="4088969"/>
            <a:ext cx="4108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【新型態毒品資訊】</a:t>
            </a:r>
            <a:r>
              <a:rPr lang="zh-TW" altLang="zh-TW" dirty="0">
                <a:solidFill>
                  <a:srgbClr val="FFC000"/>
                </a:solidFill>
                <a:ea typeface="華康新特明體" panose="02020909000000000000" pitchFamily="49" charset="-120"/>
                <a:cs typeface="Times New Roman" panose="02020603050405020304" pitchFamily="18" charset="0"/>
              </a:rPr>
              <a:t>　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73" y="4719041"/>
            <a:ext cx="1691876" cy="1691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6448347" y="4088968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solidFill>
                  <a:srgbClr val="0070C0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【反毒大本營】</a:t>
            </a:r>
            <a:endParaRPr lang="zh-TW" altLang="en-US" sz="3200" dirty="0">
              <a:solidFill>
                <a:srgbClr val="0070C0"/>
              </a:solidFill>
              <a:latin typeface="華康超明體" panose="02020C09000000000000" pitchFamily="49" charset="-120"/>
              <a:ea typeface="華康超明體" panose="02020C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31" y="4719041"/>
            <a:ext cx="1691876" cy="16918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1136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87" y="320232"/>
            <a:ext cx="10379559" cy="62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4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4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5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2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23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37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52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75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154</Words>
  <Application>Microsoft Office PowerPoint</Application>
  <PresentationFormat>寬螢幕</PresentationFormat>
  <Paragraphs>11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華康超明體</vt:lpstr>
      <vt:lpstr>華康新特明體</vt:lpstr>
      <vt:lpstr>Arial</vt:lpstr>
      <vt:lpstr>Arial Black</vt:lpstr>
      <vt:lpstr>Calibri</vt:lpstr>
      <vt:lpstr>Calibri Light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靜瑜 歐</dc:creator>
  <cp:lastModifiedBy>林維紫(s07362031)</cp:lastModifiedBy>
  <cp:revision>15</cp:revision>
  <dcterms:created xsi:type="dcterms:W3CDTF">2020-11-23T03:07:33Z</dcterms:created>
  <dcterms:modified xsi:type="dcterms:W3CDTF">2021-11-04T10:59:12Z</dcterms:modified>
</cp:coreProperties>
</file>