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2"/>
  </p:sldMasterIdLst>
  <p:notesMasterIdLst>
    <p:notesMasterId r:id="rId4"/>
  </p:notesMasterIdLst>
  <p:handoutMasterIdLst>
    <p:handoutMasterId r:id="rId5"/>
  </p:handoutMasterIdLst>
  <p:sldIdLst>
    <p:sldId id="329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67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pos="3839">
          <p15:clr>
            <a:srgbClr val="A4A3A4"/>
          </p15:clr>
        </p15:guide>
        <p15:guide id="5" pos="815">
          <p15:clr>
            <a:srgbClr val="A4A3A4"/>
          </p15:clr>
        </p15:guide>
        <p15:guide id="6" pos="68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1" d="100"/>
          <a:sy n="81" d="100"/>
        </p:scale>
        <p:origin x="140" y="88"/>
      </p:cViewPr>
      <p:guideLst>
        <p:guide orient="horz" pos="2160"/>
        <p:guide orient="horz" pos="367"/>
        <p:guide orient="horz" pos="3888"/>
        <p:guide pos="3839"/>
        <p:guide pos="815"/>
        <p:guide pos="6863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8" d="100"/>
          <a:sy n="68" d="100"/>
        </p:scale>
        <p:origin x="-277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0DCA0844-C266-46EC-A036-E1634F64C44A}" type="datetimeFigureOut">
              <a:rPr lang="en-US" altLang="zh-TW"/>
              <a:t>5/29/2021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BCB088AA-226D-4237-A99F-5C4B97F43BA8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563136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8C08BCD-7B2F-4BCE-87AF-5D67EFFE4D17}" type="datetimeFigureOut">
              <a:t>2021/5/29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1B6A1353-EEA5-436B-AB14-1D84B195E669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820675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" y="0"/>
            <a:ext cx="12188823" cy="6172200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8" name="圓角化單一角落矩形 7"/>
          <p:cNvSpPr/>
          <p:nvPr/>
        </p:nvSpPr>
        <p:spPr bwMode="ltGray">
          <a:xfrm rot="10800000" flipH="1" flipV="1">
            <a:off x="6926759" y="228598"/>
            <a:ext cx="5035054" cy="5715002"/>
          </a:xfrm>
          <a:prstGeom prst="round1Rect">
            <a:avLst>
              <a:gd name="adj" fmla="val 589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9" name="矩形 8"/>
          <p:cNvSpPr/>
          <p:nvPr/>
        </p:nvSpPr>
        <p:spPr>
          <a:xfrm>
            <a:off x="0" y="3"/>
            <a:ext cx="6926756" cy="6172197"/>
          </a:xfrm>
          <a:prstGeom prst="rect">
            <a:avLst/>
          </a:prstGeom>
          <a:solidFill>
            <a:schemeClr val="accent1">
              <a:lumMod val="75000"/>
              <a:alpha val="32157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TW"/>
          </a:p>
        </p:txBody>
      </p:sp>
      <p:sp>
        <p:nvSpPr>
          <p:cNvPr id="10" name="矩形 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08013" y="1703718"/>
            <a:ext cx="5791200" cy="3733800"/>
          </a:xfrm>
        </p:spPr>
        <p:txBody>
          <a:bodyPr>
            <a:normAutofit/>
          </a:bodyPr>
          <a:lstStyle>
            <a:lvl1pPr latinLnBrk="0">
              <a:lnSpc>
                <a:spcPct val="80000"/>
              </a:lnSpc>
              <a:defRPr lang="zh-TW" sz="60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085014" y="3429000"/>
            <a:ext cx="4572000" cy="1905000"/>
          </a:xfrm>
        </p:spPr>
        <p:txBody>
          <a:bodyPr anchor="b"/>
          <a:lstStyle>
            <a:lvl1pPr marL="0" indent="0" algn="l" latinLnBrk="0">
              <a:spcBef>
                <a:spcPts val="0"/>
              </a:spcBef>
              <a:buNone/>
              <a:defRPr lang="zh-TW">
                <a:solidFill>
                  <a:schemeClr val="tx1"/>
                </a:solidFill>
              </a:defRPr>
            </a:lvl1pPr>
            <a:lvl2pPr marL="4572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pPr/>
              <a:t>2021/5/29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pPr/>
              <a:t>‹#›</a:t>
            </a:fld>
            <a:endParaRPr lang="zh-TW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0" y="0"/>
            <a:ext cx="12188952" cy="6172200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18" name="矩形 17"/>
          <p:cNvSpPr/>
          <p:nvPr/>
        </p:nvSpPr>
        <p:spPr>
          <a:xfrm>
            <a:off x="7466013" y="3"/>
            <a:ext cx="4722812" cy="6172197"/>
          </a:xfrm>
          <a:prstGeom prst="rect">
            <a:avLst/>
          </a:prstGeom>
          <a:solidFill>
            <a:schemeClr val="accent1">
              <a:lumMod val="75000"/>
              <a:alpha val="32157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TW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83151" y="234351"/>
            <a:ext cx="3773863" cy="4642450"/>
          </a:xfrm>
        </p:spPr>
        <p:txBody>
          <a:bodyPr vert="horz" lIns="91440" tIns="45720" rIns="91440" bIns="45720" rtlCol="0" anchor="b">
            <a:normAutofit/>
          </a:bodyPr>
          <a:lstStyle>
            <a:lvl1pPr latinLnBrk="0">
              <a:defRPr lang="zh-TW" sz="44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lvl="0">
              <a:lnSpc>
                <a:spcPct val="80000"/>
              </a:lnSpc>
            </a:pPr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872936" y="5029200"/>
            <a:ext cx="3782586" cy="914400"/>
          </a:xfrm>
        </p:spPr>
        <p:txBody>
          <a:bodyPr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0" name="矩形 19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F4917-CE56-4645-8050-1555FA0B180B}" type="datetimeFigureOut">
              <a:pPr/>
              <a:t>2021/5/29</a:t>
            </a:fld>
            <a:endParaRPr lang="zh-TW"/>
          </a:p>
        </p:txBody>
      </p:sp>
      <p:sp>
        <p:nvSpPr>
          <p:cNvPr id="6" name="頁尾版面配置區 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24DA2-3CE4-45BB-9F6F-628A0CFBDBF9}" type="slidenum">
              <a:pPr/>
              <a:t>‹#›</a:t>
            </a:fld>
            <a:endParaRPr lang="zh-TW"/>
          </a:p>
        </p:txBody>
      </p:sp>
      <p:sp>
        <p:nvSpPr>
          <p:cNvPr id="21" name="圓角化單一角落矩形 20"/>
          <p:cNvSpPr/>
          <p:nvPr/>
        </p:nvSpPr>
        <p:spPr bwMode="ltGray">
          <a:xfrm rot="10800000" flipV="1">
            <a:off x="227013" y="234351"/>
            <a:ext cx="7238999" cy="5709249"/>
          </a:xfrm>
          <a:prstGeom prst="round1Rect">
            <a:avLst>
              <a:gd name="adj" fmla="val 581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flipH="1">
            <a:off x="457198" y="465283"/>
            <a:ext cx="6780215" cy="5249717"/>
          </a:xfrm>
          <a:prstGeom prst="round1Rect">
            <a:avLst>
              <a:gd name="adj" fmla="val 4287"/>
            </a:avLst>
          </a:prstGeom>
          <a:solidFill>
            <a:schemeClr val="bg2"/>
          </a:solidFill>
        </p:spPr>
        <p:txBody>
          <a:bodyPr tIns="914400">
            <a:normAutofit/>
          </a:bodyPr>
          <a:lstStyle>
            <a:lvl1pPr marL="0" indent="0" algn="ctr" latinLnBrk="0">
              <a:buNone/>
              <a:defRPr lang="zh-TW" sz="2400"/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52158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 latinLnBrk="0">
              <a:defRPr lang="zh-TW"/>
            </a:lvl5pPr>
            <a:lvl6pPr marL="1371600" latinLnBrk="0">
              <a:defRPr lang="zh-TW"/>
            </a:lvl6pPr>
            <a:lvl7pPr marL="1600200" latinLnBrk="0">
              <a:defRPr lang="zh-TW"/>
            </a:lvl7pPr>
            <a:lvl8pPr marL="1828800" latinLnBrk="0">
              <a:defRPr lang="zh-TW" baseline="0"/>
            </a:lvl8pPr>
            <a:lvl9pPr marL="2057400" latinLnBrk="0">
              <a:defRPr lang="zh-TW" baseline="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pPr/>
              <a:t>2021/5/29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pPr/>
              <a:t>‹#›</a:t>
            </a:fld>
            <a:endParaRPr lang="zh-TW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293813" y="582613"/>
            <a:ext cx="8183562" cy="558958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pPr/>
              <a:t>2021/5/29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pPr/>
              <a:t>‹#›</a:t>
            </a:fld>
            <a:endParaRPr lang="zh-TW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705974" y="582613"/>
            <a:ext cx="1951037" cy="558958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5pPr latinLnBrk="0">
              <a:defRPr lang="zh-TW"/>
            </a:lvl5pPr>
            <a:lvl6pPr latinLnBrk="0">
              <a:defRPr lang="zh-TW"/>
            </a:lvl6pPr>
            <a:lvl7pPr latinLnBrk="0">
              <a:defRPr lang="zh-TW" baseline="0"/>
            </a:lvl7pPr>
            <a:lvl8pPr latinLnBrk="0">
              <a:defRPr lang="zh-TW" baseline="0"/>
            </a:lvl8pPr>
            <a:lvl9pPr latinLnBrk="0">
              <a:defRPr lang="zh-TW" baseline="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pPr/>
              <a:t>2021/5/29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pPr/>
              <a:t>‹#›</a:t>
            </a:fld>
            <a:endParaRPr lang="zh-TW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含相片的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12188952" cy="6172200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12" name="矩形 11"/>
          <p:cNvSpPr/>
          <p:nvPr/>
        </p:nvSpPr>
        <p:spPr>
          <a:xfrm>
            <a:off x="0" y="3"/>
            <a:ext cx="5180012" cy="6172197"/>
          </a:xfrm>
          <a:prstGeom prst="rect">
            <a:avLst/>
          </a:prstGeom>
          <a:solidFill>
            <a:schemeClr val="accent1">
              <a:lumMod val="75000"/>
              <a:alpha val="32157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TW"/>
          </a:p>
        </p:txBody>
      </p:sp>
      <p:sp>
        <p:nvSpPr>
          <p:cNvPr id="13" name="矩形 12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08013" y="914400"/>
            <a:ext cx="4190999" cy="3886200"/>
          </a:xfrm>
        </p:spPr>
        <p:txBody>
          <a:bodyPr>
            <a:normAutofit/>
          </a:bodyPr>
          <a:lstStyle>
            <a:lvl1pPr latinLnBrk="0">
              <a:lnSpc>
                <a:spcPct val="80000"/>
              </a:lnSpc>
              <a:defRPr lang="zh-TW" sz="60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97799" y="4953000"/>
            <a:ext cx="4201213" cy="990599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0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pPr/>
              <a:t>2021/5/29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pPr/>
              <a:t>‹#›</a:t>
            </a:fld>
            <a:endParaRPr lang="zh-TW"/>
          </a:p>
        </p:txBody>
      </p:sp>
      <p:sp>
        <p:nvSpPr>
          <p:cNvPr id="14" name="圖片版面配置區 4"/>
          <p:cNvSpPr>
            <a:spLocks noGrp="1"/>
          </p:cNvSpPr>
          <p:nvPr>
            <p:ph type="pic" sz="quarter" idx="13"/>
          </p:nvPr>
        </p:nvSpPr>
        <p:spPr>
          <a:xfrm>
            <a:off x="5180013" y="228600"/>
            <a:ext cx="6781800" cy="5715000"/>
          </a:xfrm>
          <a:prstGeom prst="round1Rect">
            <a:avLst>
              <a:gd name="adj" fmla="val 5636"/>
            </a:avLst>
          </a:prstGeom>
          <a:solidFill>
            <a:schemeClr val="bg2"/>
          </a:solidFill>
        </p:spPr>
        <p:txBody>
          <a:bodyPr tIns="914400"/>
          <a:lstStyle>
            <a:lvl1pPr marL="0" indent="0" algn="ctr" latinLnBrk="0">
              <a:buNone/>
              <a:defRPr lang="zh-TW"/>
            </a:lvl1pPr>
          </a:lstStyle>
          <a:p>
            <a:r>
              <a:rPr lang="zh-TW" altLang="en-US"/>
              <a:t>按一下圖示以新增圖片</a:t>
            </a:r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8713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2876"/>
            <a:ext cx="12188952" cy="6477000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9" name="矩形 8"/>
          <p:cNvSpPr/>
          <p:nvPr/>
        </p:nvSpPr>
        <p:spPr>
          <a:xfrm>
            <a:off x="7451144" y="0"/>
            <a:ext cx="4737681" cy="6477000"/>
          </a:xfrm>
          <a:prstGeom prst="rect">
            <a:avLst/>
          </a:prstGeom>
          <a:solidFill>
            <a:schemeClr val="accent1">
              <a:lumMod val="75000"/>
              <a:alpha val="32157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TW"/>
          </a:p>
        </p:txBody>
      </p:sp>
      <p:sp>
        <p:nvSpPr>
          <p:cNvPr id="10" name="圓角化單一角落矩形 9"/>
          <p:cNvSpPr/>
          <p:nvPr/>
        </p:nvSpPr>
        <p:spPr bwMode="ltGray">
          <a:xfrm rot="10800000" flipV="1">
            <a:off x="219973" y="234351"/>
            <a:ext cx="7237410" cy="6014049"/>
          </a:xfrm>
          <a:prstGeom prst="round1Rect">
            <a:avLst>
              <a:gd name="adj" fmla="val 581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11" name="矩形 10"/>
          <p:cNvSpPr/>
          <p:nvPr/>
        </p:nvSpPr>
        <p:spPr>
          <a:xfrm>
            <a:off x="0" y="6477000"/>
            <a:ext cx="12188952" cy="381000"/>
          </a:xfrm>
          <a:prstGeom prst="rect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TW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93813" y="685800"/>
            <a:ext cx="5638801" cy="4191000"/>
          </a:xfrm>
        </p:spPr>
        <p:txBody>
          <a:bodyPr anchor="b">
            <a:noAutofit/>
          </a:bodyPr>
          <a:lstStyle>
            <a:lvl1pPr algn="l" latinLnBrk="0">
              <a:defRPr lang="zh-TW" sz="5400" b="0" cap="none" baseline="0"/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93813" y="5029200"/>
            <a:ext cx="5638800" cy="914400"/>
          </a:xfrm>
        </p:spPr>
        <p:txBody>
          <a:bodyPr anchor="t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>
                <a:solidFill>
                  <a:schemeClr val="accent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pPr/>
              <a:t>2021/5/29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pPr/>
              <a:t>‹#›</a:t>
            </a:fld>
            <a:endParaRPr lang="zh-TW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293813" y="1981200"/>
            <a:ext cx="4648201" cy="4191000"/>
          </a:xfrm>
        </p:spPr>
        <p:txBody>
          <a:bodyPr>
            <a:normAutofit/>
          </a:bodyPr>
          <a:lstStyle>
            <a:lvl1pPr latinLnBrk="0">
              <a:defRPr lang="zh-TW" sz="2400"/>
            </a:lvl1pPr>
            <a:lvl2pPr latinLnBrk="0">
              <a:defRPr lang="zh-TW" sz="2000"/>
            </a:lvl2pPr>
            <a:lvl3pPr latinLnBrk="0">
              <a:defRPr lang="zh-TW" sz="1800"/>
            </a:lvl3pPr>
            <a:lvl4pPr latinLnBrk="0">
              <a:defRPr lang="zh-TW" sz="1600"/>
            </a:lvl4pPr>
            <a:lvl5pPr latinLnBrk="0">
              <a:defRPr lang="zh-TW" sz="1600"/>
            </a:lvl5pPr>
            <a:lvl6pPr marL="1371600" latinLnBrk="0">
              <a:defRPr lang="zh-TW" sz="1600"/>
            </a:lvl6pPr>
            <a:lvl7pPr marL="1600200" latinLnBrk="0">
              <a:defRPr lang="zh-TW" sz="1600"/>
            </a:lvl7pPr>
            <a:lvl8pPr marL="1828800" latinLnBrk="0">
              <a:defRPr lang="zh-TW" sz="1600"/>
            </a:lvl8pPr>
            <a:lvl9pPr marL="2057400"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46811" y="1981200"/>
            <a:ext cx="4648203" cy="4191000"/>
          </a:xfrm>
        </p:spPr>
        <p:txBody>
          <a:bodyPr>
            <a:normAutofit/>
          </a:bodyPr>
          <a:lstStyle>
            <a:lvl1pPr latinLnBrk="0">
              <a:defRPr lang="zh-TW" sz="2400"/>
            </a:lvl1pPr>
            <a:lvl2pPr latinLnBrk="0">
              <a:defRPr lang="zh-TW" sz="2000"/>
            </a:lvl2pPr>
            <a:lvl3pPr latinLnBrk="0">
              <a:defRPr lang="zh-TW" sz="1800"/>
            </a:lvl3pPr>
            <a:lvl4pPr latinLnBrk="0">
              <a:defRPr lang="zh-TW" sz="1600"/>
            </a:lvl4pPr>
            <a:lvl5pPr marL="1143000" latinLnBrk="0">
              <a:defRPr lang="zh-TW" sz="1600"/>
            </a:lvl5pPr>
            <a:lvl6pPr marL="1371600" latinLnBrk="0">
              <a:defRPr lang="zh-TW" sz="1600"/>
            </a:lvl6pPr>
            <a:lvl7pPr marL="1600200" latinLnBrk="0">
              <a:defRPr lang="zh-TW" sz="1600"/>
            </a:lvl7pPr>
            <a:lvl8pPr marL="1828800" latinLnBrk="0">
              <a:defRPr lang="zh-TW" sz="1600"/>
            </a:lvl8pPr>
            <a:lvl9pPr marL="2057400"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pPr/>
              <a:t>2021/5/29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pPr/>
              <a:t>‹#›</a:t>
            </a:fld>
            <a:endParaRPr lang="zh-TW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zh-TW"/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93813" y="1981200"/>
            <a:ext cx="4645152" cy="762000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400" b="0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293813" y="2819400"/>
            <a:ext cx="4645152" cy="3352800"/>
          </a:xfrm>
        </p:spPr>
        <p:txBody>
          <a:bodyPr/>
          <a:lstStyle>
            <a:lvl1pPr latinLnBrk="0">
              <a:defRPr lang="zh-TW" sz="2400"/>
            </a:lvl1pPr>
            <a:lvl2pPr latinLnBrk="0">
              <a:defRPr lang="zh-TW" sz="2000"/>
            </a:lvl2pPr>
            <a:lvl3pPr latinLnBrk="0">
              <a:defRPr lang="zh-TW" sz="1800"/>
            </a:lvl3pPr>
            <a:lvl4pPr latinLnBrk="0">
              <a:defRPr lang="zh-TW" sz="1600"/>
            </a:lvl4pPr>
            <a:lvl5pPr latinLnBrk="0">
              <a:defRPr lang="zh-TW" sz="1600"/>
            </a:lvl5pPr>
            <a:lvl6pPr marL="1371600" latinLnBrk="0">
              <a:defRPr lang="zh-TW" sz="1600"/>
            </a:lvl6pPr>
            <a:lvl7pPr marL="1600200" latinLnBrk="0">
              <a:defRPr lang="zh-TW" sz="1600"/>
            </a:lvl7pPr>
            <a:lvl8pPr marL="1828800" latinLnBrk="0">
              <a:defRPr lang="zh-TW" sz="1600" baseline="0"/>
            </a:lvl8pPr>
            <a:lvl9pPr marL="2057400" latinLnBrk="0">
              <a:defRPr lang="zh-TW" sz="1600" baseline="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249862" y="1981200"/>
            <a:ext cx="4645152" cy="762000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400" b="0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249862" y="2819400"/>
            <a:ext cx="4645152" cy="3352800"/>
          </a:xfrm>
        </p:spPr>
        <p:txBody>
          <a:bodyPr/>
          <a:lstStyle>
            <a:lvl1pPr latinLnBrk="0">
              <a:defRPr lang="zh-TW" sz="2400"/>
            </a:lvl1pPr>
            <a:lvl2pPr latinLnBrk="0">
              <a:defRPr lang="zh-TW" sz="2000"/>
            </a:lvl2pPr>
            <a:lvl3pPr latinLnBrk="0">
              <a:defRPr lang="zh-TW" sz="1800"/>
            </a:lvl3pPr>
            <a:lvl4pPr latinLnBrk="0">
              <a:defRPr lang="zh-TW" sz="1600"/>
            </a:lvl4pPr>
            <a:lvl5pPr marL="1143000" latinLnBrk="0">
              <a:defRPr lang="zh-TW" sz="1600"/>
            </a:lvl5pPr>
            <a:lvl6pPr marL="1371600" latinLnBrk="0">
              <a:defRPr lang="zh-TW" sz="1600"/>
            </a:lvl6pPr>
            <a:lvl7pPr marL="1600200" latinLnBrk="0">
              <a:defRPr lang="zh-TW" sz="1600"/>
            </a:lvl7pPr>
            <a:lvl8pPr marL="1828800" latinLnBrk="0">
              <a:defRPr lang="zh-TW" sz="1600"/>
            </a:lvl8pPr>
            <a:lvl9pPr marL="2057400"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pPr/>
              <a:t>2021/5/29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pPr/>
              <a:t>‹#›</a:t>
            </a:fld>
            <a:endParaRPr lang="zh-TW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pPr/>
              <a:t>2021/5/29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pPr/>
              <a:t>‹#›</a:t>
            </a:fld>
            <a:endParaRPr lang="zh-TW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pPr/>
              <a:t>2021/5/29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pPr/>
              <a:t>‹#›</a:t>
            </a:fld>
            <a:endParaRPr lang="zh-TW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6172200"/>
            <a:ext cx="12188952" cy="685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9" name="矩形 8"/>
          <p:cNvSpPr/>
          <p:nvPr/>
        </p:nvSpPr>
        <p:spPr>
          <a:xfrm>
            <a:off x="2" y="0"/>
            <a:ext cx="12188952" cy="6172200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10" name="圓角化單一角落矩形 9"/>
          <p:cNvSpPr/>
          <p:nvPr/>
        </p:nvSpPr>
        <p:spPr bwMode="ltGray">
          <a:xfrm rot="10800000" flipH="1" flipV="1">
            <a:off x="4722814" y="234351"/>
            <a:ext cx="7237538" cy="5709249"/>
          </a:xfrm>
          <a:prstGeom prst="round1Rect">
            <a:avLst>
              <a:gd name="adj" fmla="val 581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11" name="矩形 10"/>
          <p:cNvSpPr/>
          <p:nvPr/>
        </p:nvSpPr>
        <p:spPr>
          <a:xfrm>
            <a:off x="0" y="1"/>
            <a:ext cx="4722811" cy="6172200"/>
          </a:xfrm>
          <a:prstGeom prst="rect">
            <a:avLst/>
          </a:prstGeom>
          <a:solidFill>
            <a:schemeClr val="accent1">
              <a:lumMod val="75000"/>
              <a:alpha val="32157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TW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2197" y="234351"/>
            <a:ext cx="3773863" cy="4642450"/>
          </a:xfrm>
        </p:spPr>
        <p:txBody>
          <a:bodyPr anchor="b">
            <a:normAutofit/>
          </a:bodyPr>
          <a:lstStyle>
            <a:lvl1pPr algn="l" latinLnBrk="0">
              <a:defRPr lang="zh-TW" sz="4400" b="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81983" y="5029199"/>
            <a:ext cx="3782586" cy="914401"/>
          </a:xfrm>
        </p:spPr>
        <p:txBody>
          <a:bodyPr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pPr/>
              <a:t>2021/5/29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pPr/>
              <a:t>‹#›</a:t>
            </a:fld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945139" y="465285"/>
            <a:ext cx="6786614" cy="5249716"/>
          </a:xfrm>
        </p:spPr>
        <p:txBody>
          <a:bodyPr>
            <a:normAutofit/>
          </a:bodyPr>
          <a:lstStyle>
            <a:lvl1pPr latinLnBrk="0">
              <a:defRPr lang="zh-TW" sz="2400"/>
            </a:lvl1pPr>
            <a:lvl2pPr latinLnBrk="0">
              <a:defRPr lang="zh-TW" sz="2000"/>
            </a:lvl2pPr>
            <a:lvl3pPr latinLnBrk="0">
              <a:defRPr lang="zh-TW" sz="1800"/>
            </a:lvl3pPr>
            <a:lvl4pPr latinLnBrk="0">
              <a:defRPr lang="zh-TW" sz="1600"/>
            </a:lvl4pPr>
            <a:lvl5pPr latinLnBrk="0">
              <a:defRPr lang="zh-TW" sz="16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6477000"/>
            <a:ext cx="11960352" cy="381000"/>
          </a:xfrm>
          <a:prstGeom prst="rect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TW"/>
          </a:p>
        </p:txBody>
      </p:sp>
      <p:sp>
        <p:nvSpPr>
          <p:cNvPr id="9" name="矩形 8"/>
          <p:cNvSpPr/>
          <p:nvPr/>
        </p:nvSpPr>
        <p:spPr>
          <a:xfrm>
            <a:off x="11960352" y="6477000"/>
            <a:ext cx="228473" cy="3810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TW"/>
          </a:p>
        </p:txBody>
      </p:sp>
      <p:sp>
        <p:nvSpPr>
          <p:cNvPr id="7" name="矩形 6"/>
          <p:cNvSpPr/>
          <p:nvPr/>
        </p:nvSpPr>
        <p:spPr>
          <a:xfrm>
            <a:off x="1" y="0"/>
            <a:ext cx="12188825" cy="6477000"/>
          </a:xfrm>
          <a:prstGeom prst="rect">
            <a:avLst/>
          </a:prstGeom>
          <a:solidFill>
            <a:schemeClr val="accent1">
              <a:alpha val="50196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 lang="zh-TW"/>
          </a:p>
        </p:txBody>
      </p:sp>
      <p:sp>
        <p:nvSpPr>
          <p:cNvPr id="10" name="圓角化單一角落矩形 9"/>
          <p:cNvSpPr/>
          <p:nvPr/>
        </p:nvSpPr>
        <p:spPr>
          <a:xfrm>
            <a:off x="0" y="228600"/>
            <a:ext cx="11961877" cy="6248400"/>
          </a:xfrm>
          <a:prstGeom prst="round1Rect">
            <a:avLst>
              <a:gd name="adj" fmla="val 4584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293813" y="563562"/>
            <a:ext cx="9601200" cy="11890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93813" y="1981200"/>
            <a:ext cx="9601202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913811" y="6248400"/>
            <a:ext cx="1091459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900">
                <a:solidFill>
                  <a:schemeClr val="tx1"/>
                </a:solidFill>
              </a:defRPr>
            </a:lvl1pPr>
          </a:lstStyle>
          <a:p>
            <a:fld id="{8E36636D-D922-432D-A958-524484B5923D}" type="datetimeFigureOut">
              <a:pPr/>
              <a:t>2021/5/29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293813" y="6248400"/>
            <a:ext cx="7467598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900">
                <a:solidFill>
                  <a:schemeClr val="tx1"/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133011" y="6248400"/>
            <a:ext cx="762003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900">
                <a:solidFill>
                  <a:schemeClr val="tx1"/>
                </a:solidFill>
              </a:defRPr>
            </a:lvl1pPr>
          </a:lstStyle>
          <a:p>
            <a:fld id="{DF28FB93-0A08-4E7D-8E63-9EFA29F1E093}" type="slidenum">
              <a:pPr/>
              <a:t>‹#›</a:t>
            </a:fld>
            <a:endParaRPr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3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33" r:id="rId10"/>
    <p:sldLayoutId id="2147483730" r:id="rId11"/>
    <p:sldLayoutId id="214748373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zh-TW" sz="4000" b="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lang="zh-TW">
          <a:solidFill>
            <a:schemeClr val="tx2"/>
          </a:solidFill>
        </a:defRPr>
      </a:lvl2pPr>
      <a:lvl3pPr eaLnBrk="1" latinLnBrk="0" hangingPunct="1">
        <a:defRPr lang="zh-TW">
          <a:solidFill>
            <a:schemeClr val="tx2"/>
          </a:solidFill>
        </a:defRPr>
      </a:lvl3pPr>
      <a:lvl4pPr eaLnBrk="1" latinLnBrk="0" hangingPunct="1">
        <a:defRPr lang="zh-TW">
          <a:solidFill>
            <a:schemeClr val="tx2"/>
          </a:solidFill>
        </a:defRPr>
      </a:lvl4pPr>
      <a:lvl5pPr eaLnBrk="1" latinLnBrk="0" hangingPunct="1">
        <a:defRPr lang="zh-TW">
          <a:solidFill>
            <a:schemeClr val="tx2"/>
          </a:solidFill>
        </a:defRPr>
      </a:lvl5pPr>
      <a:lvl6pPr eaLnBrk="1" latinLnBrk="0" hangingPunct="1">
        <a:defRPr lang="zh-TW">
          <a:solidFill>
            <a:schemeClr val="tx2"/>
          </a:solidFill>
        </a:defRPr>
      </a:lvl6pPr>
      <a:lvl7pPr eaLnBrk="1" latinLnBrk="0" hangingPunct="1">
        <a:defRPr lang="zh-TW">
          <a:solidFill>
            <a:schemeClr val="tx2"/>
          </a:solidFill>
        </a:defRPr>
      </a:lvl7pPr>
      <a:lvl8pPr eaLnBrk="1" latinLnBrk="0" hangingPunct="1">
        <a:defRPr lang="zh-TW">
          <a:solidFill>
            <a:schemeClr val="tx2"/>
          </a:solidFill>
        </a:defRPr>
      </a:lvl8pPr>
      <a:lvl9pPr eaLnBrk="1" latinLnBrk="0" hangingPunct="1">
        <a:defRPr lang="zh-TW"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itchFamily="34" charset="0"/>
        <a:buChar char="•"/>
        <a:defRPr lang="zh-TW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lnSpc>
          <a:spcPct val="90000"/>
        </a:lnSpc>
        <a:spcBef>
          <a:spcPts val="600"/>
        </a:spcBef>
        <a:buSzPct val="90000"/>
        <a:buFont typeface="Arial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計時</a:t>
            </a:r>
            <a:r>
              <a:rPr lang="en-US" altLang="zh-TW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en-US" altLang="zh-TW" sz="9600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sz="9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秒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按下綠色圈圈開始計時</a:t>
            </a:r>
          </a:p>
        </p:txBody>
      </p:sp>
      <p:sp>
        <p:nvSpPr>
          <p:cNvPr id="5" name="甜甜圈 4"/>
          <p:cNvSpPr/>
          <p:nvPr/>
        </p:nvSpPr>
        <p:spPr>
          <a:xfrm>
            <a:off x="5950396" y="1124744"/>
            <a:ext cx="4332266" cy="4104455"/>
          </a:xfrm>
          <a:prstGeom prst="donut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400">
              <a:solidFill>
                <a:schemeClr val="tx1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494130" y="2780928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TW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TIMES   UP</a:t>
            </a:r>
            <a:endParaRPr lang="zh-TW" alt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966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3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coLiving_16x9">
  <a:themeElements>
    <a:clrScheme name="EcoLiving">
      <a:dk1>
        <a:srgbClr val="404040"/>
      </a:dk1>
      <a:lt1>
        <a:sysClr val="window" lastClr="FFFFFF"/>
      </a:lt1>
      <a:dk2>
        <a:srgbClr val="000000"/>
      </a:dk2>
      <a:lt2>
        <a:srgbClr val="F5EECF"/>
      </a:lt2>
      <a:accent1>
        <a:srgbClr val="488E4A"/>
      </a:accent1>
      <a:accent2>
        <a:srgbClr val="6595BC"/>
      </a:accent2>
      <a:accent3>
        <a:srgbClr val="CB6933"/>
      </a:accent3>
      <a:accent4>
        <a:srgbClr val="D4BC49"/>
      </a:accent4>
      <a:accent5>
        <a:srgbClr val="8F5C31"/>
      </a:accent5>
      <a:accent6>
        <a:srgbClr val="6E7588"/>
      </a:accent6>
      <a:hlink>
        <a:srgbClr val="B1754C"/>
      </a:hlink>
      <a:folHlink>
        <a:srgbClr val="6595BC"/>
      </a:folHlink>
    </a:clrScheme>
    <a:fontScheme name="EcoLiving_16x9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EcoLiving_16x9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8575" cap="flat" cmpd="sng" algn="ctr">
          <a:solidFill>
            <a:schemeClr val="phClr"/>
          </a:solidFill>
          <a:miter lim="800000"/>
        </a:ln>
        <a:ln w="41275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9999" dist="23000" dir="5400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dir="540000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tint val="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 sz="24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EcoLiving">
      <a:dk1>
        <a:srgbClr val="404040"/>
      </a:dk1>
      <a:lt1>
        <a:sysClr val="window" lastClr="FFFFFF"/>
      </a:lt1>
      <a:dk2>
        <a:srgbClr val="000000"/>
      </a:dk2>
      <a:lt2>
        <a:srgbClr val="F5EECF"/>
      </a:lt2>
      <a:accent1>
        <a:srgbClr val="488E4A"/>
      </a:accent1>
      <a:accent2>
        <a:srgbClr val="6595BC"/>
      </a:accent2>
      <a:accent3>
        <a:srgbClr val="CB6933"/>
      </a:accent3>
      <a:accent4>
        <a:srgbClr val="D4BC49"/>
      </a:accent4>
      <a:accent5>
        <a:srgbClr val="8F5C31"/>
      </a:accent5>
      <a:accent6>
        <a:srgbClr val="6E7588"/>
      </a:accent6>
      <a:hlink>
        <a:srgbClr val="B1754C"/>
      </a:hlink>
      <a:folHlink>
        <a:srgbClr val="6595BC"/>
      </a:folHlink>
    </a:clrScheme>
    <a:fontScheme name="EcoLiving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EcoLiving">
      <a:dk1>
        <a:srgbClr val="404040"/>
      </a:dk1>
      <a:lt1>
        <a:sysClr val="window" lastClr="FFFFFF"/>
      </a:lt1>
      <a:dk2>
        <a:srgbClr val="000000"/>
      </a:dk2>
      <a:lt2>
        <a:srgbClr val="F5EECF"/>
      </a:lt2>
      <a:accent1>
        <a:srgbClr val="488E4A"/>
      </a:accent1>
      <a:accent2>
        <a:srgbClr val="6595BC"/>
      </a:accent2>
      <a:accent3>
        <a:srgbClr val="CB6933"/>
      </a:accent3>
      <a:accent4>
        <a:srgbClr val="D4BC49"/>
      </a:accent4>
      <a:accent5>
        <a:srgbClr val="8F5C31"/>
      </a:accent5>
      <a:accent6>
        <a:srgbClr val="6E7588"/>
      </a:accent6>
      <a:hlink>
        <a:srgbClr val="B1754C"/>
      </a:hlink>
      <a:folHlink>
        <a:srgbClr val="6595BC"/>
      </a:folHlink>
    </a:clrScheme>
    <a:fontScheme name="EcoLiving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1982DA8-EA6C-4E78-95DD-332D1E54B4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自然生活簡報 (寬螢幕)</Template>
  <TotalTime>0</TotalTime>
  <Words>11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Arial</vt:lpstr>
      <vt:lpstr>Cambria</vt:lpstr>
      <vt:lpstr>EcoLiving_16x9</vt:lpstr>
      <vt:lpstr>計時30秒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2019-09-05T01:43:19Z</dcterms:created>
  <dcterms:modified xsi:type="dcterms:W3CDTF">2021-05-29T05:36:09Z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TC028010969991</vt:lpwstr>
  </property>
</Properties>
</file>