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77" r:id="rId5"/>
    <p:sldId id="278" r:id="rId6"/>
    <p:sldId id="279" r:id="rId7"/>
    <p:sldId id="280" r:id="rId8"/>
    <p:sldId id="281" r:id="rId9"/>
    <p:sldId id="276" r:id="rId10"/>
  </p:sldIdLst>
  <p:sldSz cx="18288000" cy="10287000"/>
  <p:notesSz cx="7099300" cy="10234613"/>
  <p:embeddedFontLst>
    <p:embeddedFont>
      <p:font typeface="微軟正黑體" panose="020B0604030504040204" pitchFamily="34" charset="-120"/>
      <p:regular r:id="rId12"/>
      <p:bold r:id="rId13"/>
    </p:embeddedFont>
    <p:embeddedFont>
      <p:font typeface="標楷體" panose="03000509000000000000" pitchFamily="65" charset="-12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>
      <p:cViewPr varScale="1">
        <p:scale>
          <a:sx n="56" d="100"/>
          <a:sy n="56" d="100"/>
        </p:scale>
        <p:origin x="61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5537F38-B38D-2B40-A2C4-478D8D7E5BD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02B7676-3451-094E-B1A6-630E1C0A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7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094" y="-19223"/>
            <a:ext cx="6804613" cy="6521597"/>
            <a:chOff x="0" y="0"/>
            <a:chExt cx="1913390" cy="18338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390" cy="1833809"/>
            </a:xfrm>
            <a:custGeom>
              <a:avLst/>
              <a:gdLst/>
              <a:ahLst/>
              <a:cxnLst/>
              <a:rect l="l" t="t" r="r" b="b"/>
              <a:pathLst>
                <a:path w="1913390" h="1833809">
                  <a:moveTo>
                    <a:pt x="0" y="0"/>
                  </a:moveTo>
                  <a:lnTo>
                    <a:pt x="1913390" y="0"/>
                  </a:lnTo>
                  <a:lnTo>
                    <a:pt x="1913390" y="1833809"/>
                  </a:lnTo>
                  <a:lnTo>
                    <a:pt x="0" y="183380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6417" y="3285724"/>
            <a:ext cx="598329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7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國立興大附農</a:t>
            </a:r>
            <a:endParaRPr lang="en-US" sz="7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36417" y="4898026"/>
            <a:ext cx="518338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反毒宣導</a:t>
            </a:r>
            <a:endParaRPr lang="en-US" sz="4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36417" y="6864352"/>
            <a:ext cx="384319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zh-TW" altLang="en-US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許弘老師</a:t>
            </a:r>
            <a:endParaRPr lang="en-US" sz="4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AutoShape 9"/>
          <p:cNvSpPr/>
          <p:nvPr/>
        </p:nvSpPr>
        <p:spPr>
          <a:xfrm rot="5400000">
            <a:off x="5321996" y="8370874"/>
            <a:ext cx="3784627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836417" y="4592146"/>
            <a:ext cx="6492240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07" y="10804"/>
            <a:ext cx="14406499" cy="108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852929"/>
            <a:ext cx="3433112" cy="598083"/>
            <a:chOff x="0" y="0"/>
            <a:chExt cx="904194" cy="157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4194" cy="157520"/>
            </a:xfrm>
            <a:custGeom>
              <a:avLst/>
              <a:gdLst/>
              <a:ahLst/>
              <a:cxnLst/>
              <a:rect l="l" t="t" r="r" b="b"/>
              <a:pathLst>
                <a:path w="904194" h="157520">
                  <a:moveTo>
                    <a:pt x="0" y="0"/>
                  </a:moveTo>
                  <a:lnTo>
                    <a:pt x="904194" y="0"/>
                  </a:lnTo>
                  <a:lnTo>
                    <a:pt x="904194" y="157520"/>
                  </a:lnTo>
                  <a:lnTo>
                    <a:pt x="0" y="157520"/>
                  </a:lnTo>
                  <a:close/>
                </a:path>
              </a:pathLst>
            </a:custGeom>
            <a:solidFill>
              <a:srgbClr val="E5D0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39265" y="1028700"/>
            <a:ext cx="3983039" cy="8229600"/>
            <a:chOff x="0" y="0"/>
            <a:chExt cx="1049031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9031" cy="2167467"/>
            </a:xfrm>
            <a:custGeom>
              <a:avLst/>
              <a:gdLst/>
              <a:ahLst/>
              <a:cxnLst/>
              <a:rect l="l" t="t" r="r" b="b"/>
              <a:pathLst>
                <a:path w="1049031" h="2167467">
                  <a:moveTo>
                    <a:pt x="0" y="0"/>
                  </a:moveTo>
                  <a:lnTo>
                    <a:pt x="1049031" y="0"/>
                  </a:lnTo>
                  <a:lnTo>
                    <a:pt x="1049031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882260"/>
            <a:ext cx="833398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</a:pPr>
            <a:r>
              <a:rPr lang="zh-TW" altLang="en-US" sz="6000" b="1" u="none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許弘老師介紹</a:t>
            </a:r>
            <a:endParaRPr lang="en-US" sz="6000" b="1" u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47384" y="3059544"/>
            <a:ext cx="83153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</a:pPr>
            <a:r>
              <a:rPr lang="zh-TW" altLang="en-US" sz="4000" b="1" u="none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畜保三甲導師、國文科</a:t>
            </a:r>
            <a:endParaRPr lang="en-US" sz="4000" b="1" u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580" y="1971012"/>
            <a:ext cx="4293183" cy="6480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 rot="5400000">
            <a:off x="9430360" y="4201694"/>
            <a:ext cx="8451012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11996" y="674781"/>
            <a:ext cx="1319296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5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許弘老師經歷</a:t>
            </a:r>
            <a:endParaRPr lang="en-US" altLang="zh-TW" sz="50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11996" y="1750451"/>
            <a:ext cx="1617111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國文科、彈性課程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行政：社團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組長、教學組長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夜校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導師：農經、園藝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、畜保、餐技、觀光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社團：期刊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社、四健會、社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聯、大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光扶少團指導老師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AutoShape 13"/>
          <p:cNvSpPr/>
          <p:nvPr/>
        </p:nvSpPr>
        <p:spPr>
          <a:xfrm rot="5400000">
            <a:off x="13057606" y="4201694"/>
            <a:ext cx="8451012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4" y="5445476"/>
            <a:ext cx="7200000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11996" y="674781"/>
            <a:ext cx="1319296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5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許弘老師經歷</a:t>
            </a:r>
            <a:endParaRPr lang="en-US" altLang="zh-TW" sz="50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11996" y="1750451"/>
            <a:ext cx="16171116" cy="2661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東大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附中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懷恩中學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教學組長、導師、康輔社指導老師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埔里高工老師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教育部中部辦公室商借人員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AutoShape 13"/>
          <p:cNvSpPr/>
          <p:nvPr/>
        </p:nvSpPr>
        <p:spPr>
          <a:xfrm rot="5400000">
            <a:off x="13057606" y="4201694"/>
            <a:ext cx="8451012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0" y="3747200"/>
            <a:ext cx="3114135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6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11996" y="674781"/>
            <a:ext cx="1319296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5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許弘老師經歷</a:t>
            </a:r>
            <a:endParaRPr lang="en-US" altLang="zh-TW" sz="50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11996" y="1750451"/>
            <a:ext cx="16171116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中小學國際教育初階教師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臺灣國際教育旅行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聯盟核心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工作小組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志工基礎教育訓練合格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AutoShape 13"/>
          <p:cNvSpPr/>
          <p:nvPr/>
        </p:nvSpPr>
        <p:spPr>
          <a:xfrm rot="5400000">
            <a:off x="13057606" y="4201694"/>
            <a:ext cx="8451012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402" y="1750451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852929"/>
            <a:ext cx="3433112" cy="598083"/>
            <a:chOff x="0" y="0"/>
            <a:chExt cx="904194" cy="157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4194" cy="157520"/>
            </a:xfrm>
            <a:custGeom>
              <a:avLst/>
              <a:gdLst/>
              <a:ahLst/>
              <a:cxnLst/>
              <a:rect l="l" t="t" r="r" b="b"/>
              <a:pathLst>
                <a:path w="904194" h="157520">
                  <a:moveTo>
                    <a:pt x="0" y="0"/>
                  </a:moveTo>
                  <a:lnTo>
                    <a:pt x="904194" y="0"/>
                  </a:lnTo>
                  <a:lnTo>
                    <a:pt x="904194" y="157520"/>
                  </a:lnTo>
                  <a:lnTo>
                    <a:pt x="0" y="157520"/>
                  </a:lnTo>
                  <a:close/>
                </a:path>
              </a:pathLst>
            </a:custGeom>
            <a:solidFill>
              <a:srgbClr val="E5D0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39265" y="1028700"/>
            <a:ext cx="3983039" cy="8229600"/>
            <a:chOff x="0" y="0"/>
            <a:chExt cx="1049031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9031" cy="2167467"/>
            </a:xfrm>
            <a:custGeom>
              <a:avLst/>
              <a:gdLst/>
              <a:ahLst/>
              <a:cxnLst/>
              <a:rect l="l" t="t" r="r" b="b"/>
              <a:pathLst>
                <a:path w="1049031" h="2167467">
                  <a:moveTo>
                    <a:pt x="0" y="0"/>
                  </a:moveTo>
                  <a:lnTo>
                    <a:pt x="1049031" y="0"/>
                  </a:lnTo>
                  <a:lnTo>
                    <a:pt x="1049031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882260"/>
            <a:ext cx="833398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</a:pPr>
            <a:r>
              <a:rPr lang="zh-TW" altLang="en-US" sz="6000" b="1" u="none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en-US" sz="6000" b="1" u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47384" y="3059544"/>
            <a:ext cx="83153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</a:pPr>
            <a:r>
              <a:rPr lang="zh-TW" altLang="en-US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核心素養、</a:t>
            </a:r>
            <a:r>
              <a:rPr lang="en-US" altLang="zh-TW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SDGs</a:t>
            </a:r>
            <a:endParaRPr lang="en-US" sz="4000" b="1" u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AutoShape 13"/>
          <p:cNvSpPr/>
          <p:nvPr/>
        </p:nvSpPr>
        <p:spPr>
          <a:xfrm rot="5400000">
            <a:off x="9430360" y="4201694"/>
            <a:ext cx="8451012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88226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6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11996" y="674781"/>
            <a:ext cx="1319296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5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endParaRPr lang="en-US" altLang="zh-TW" sz="50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11996" y="1750451"/>
            <a:ext cx="16171116" cy="2661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  <a:buSzPct val="80000"/>
              <a:defRPr/>
            </a:pPr>
            <a:r>
              <a:rPr lang="en-US" altLang="zh-TW" sz="40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40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自主行動</a:t>
            </a:r>
            <a:endParaRPr lang="en-US" altLang="zh-TW" sz="4000" b="1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SzPct val="80000"/>
              <a:defRPr/>
            </a:pPr>
            <a:r>
              <a:rPr lang="en-US" altLang="zh-TW" sz="40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zh-TW" altLang="en-US" sz="40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溝通互動</a:t>
            </a:r>
            <a:endParaRPr lang="en-US" altLang="zh-TW" sz="4000" b="1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SzPct val="80000"/>
              <a:defRPr/>
            </a:pPr>
            <a:r>
              <a:rPr lang="en-US" altLang="zh-TW" sz="40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en-US" sz="40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社會參與</a:t>
            </a:r>
            <a:endParaRPr lang="zh-TW" altLang="en-US" sz="4000" b="1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AutoShape 13"/>
          <p:cNvSpPr/>
          <p:nvPr/>
        </p:nvSpPr>
        <p:spPr>
          <a:xfrm rot="5400000">
            <a:off x="13057606" y="4201694"/>
            <a:ext cx="8451012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內容版面配置區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797" y="495300"/>
            <a:ext cx="9931513" cy="9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7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81100"/>
            <a:ext cx="14976000" cy="93600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111996" y="674781"/>
            <a:ext cx="1319296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聯合國永</a:t>
            </a:r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續發展</a:t>
            </a:r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ko-KR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SDGs</a:t>
            </a:r>
            <a:endParaRPr lang="en-US" altLang="zh-TW" sz="50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AutoShape 13"/>
          <p:cNvSpPr/>
          <p:nvPr/>
        </p:nvSpPr>
        <p:spPr>
          <a:xfrm rot="5400000">
            <a:off x="13057606" y="4201694"/>
            <a:ext cx="8451012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5073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5400000">
            <a:off x="8629650" y="628650"/>
            <a:ext cx="1028700" cy="18288000"/>
            <a:chOff x="0" y="0"/>
            <a:chExt cx="270933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5ED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62830" y="4201693"/>
            <a:ext cx="6255010" cy="1525280"/>
            <a:chOff x="0" y="2274278"/>
            <a:chExt cx="8340013" cy="2033707"/>
          </a:xfrm>
        </p:grpSpPr>
        <p:sp>
          <p:nvSpPr>
            <p:cNvPr id="7" name="TextBox 7"/>
            <p:cNvSpPr txBox="1"/>
            <p:nvPr/>
          </p:nvSpPr>
          <p:spPr>
            <a:xfrm>
              <a:off x="0" y="2274278"/>
              <a:ext cx="7948240" cy="12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spcBef>
                  <a:spcPct val="0"/>
                </a:spcBef>
              </a:pPr>
              <a:r>
                <a:rPr lang="zh-TW" altLang="en-US" sz="6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</a:t>
              </a:r>
              <a:endParaRPr lang="en-US" sz="6000" b="1" u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487248"/>
              <a:ext cx="8340013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spcBef>
                  <a:spcPct val="0"/>
                </a:spcBef>
              </a:pPr>
              <a:r>
                <a:rPr lang="zh-TW" altLang="en-US" sz="4000" b="1" u="none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感謝同學</a:t>
              </a:r>
              <a:endParaRPr lang="en-US" sz="4000" b="1" u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 rot="5400000">
            <a:off x="4353440" y="4201694"/>
            <a:ext cx="8451012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8" y="2307200"/>
            <a:ext cx="8163682" cy="612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156</Words>
  <Application>Microsoft Office PowerPoint</Application>
  <PresentationFormat>自訂</PresentationFormat>
  <Paragraphs>27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微軟正黑體</vt:lpstr>
      <vt:lpstr>Arial</vt:lpstr>
      <vt:lpstr>Times New Roman</vt:lpstr>
      <vt:lpstr>標楷體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Modern Minimal infographic Presentation</dc:title>
  <dc:creator>bear</dc:creator>
  <cp:lastModifiedBy>bear</cp:lastModifiedBy>
  <cp:revision>21</cp:revision>
  <cp:lastPrinted>2023-08-22T23:35:39Z</cp:lastPrinted>
  <dcterms:created xsi:type="dcterms:W3CDTF">2006-08-16T00:00:00Z</dcterms:created>
  <dcterms:modified xsi:type="dcterms:W3CDTF">2023-08-22T23:36:04Z</dcterms:modified>
  <dc:identifier>DAFHIbu-1TM</dc:identifier>
</cp:coreProperties>
</file>