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66" r:id="rId3"/>
    <p:sldId id="274" r:id="rId4"/>
    <p:sldId id="280" r:id="rId5"/>
    <p:sldId id="276" r:id="rId6"/>
    <p:sldId id="275" r:id="rId7"/>
    <p:sldId id="279" r:id="rId8"/>
    <p:sldId id="257" r:id="rId9"/>
    <p:sldId id="269" r:id="rId10"/>
    <p:sldId id="270" r:id="rId11"/>
    <p:sldId id="271" r:id="rId12"/>
    <p:sldId id="282" r:id="rId13"/>
    <p:sldId id="283" r:id="rId14"/>
    <p:sldId id="272" r:id="rId15"/>
    <p:sldId id="284" r:id="rId16"/>
    <p:sldId id="273" r:id="rId17"/>
    <p:sldId id="281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3054C6-705B-4F93-AF8B-45B0AF533171}" type="datetimeFigureOut">
              <a:rPr lang="zh-CN" altLang="en-US"/>
              <a:pPr>
                <a:defRPr/>
              </a:pPr>
              <a:t>2023/5/4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0B5CA9-3B1A-4817-9306-6D13B5490AB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D0F9AF-0206-4E5F-B9E7-CEAAD75FA563}" type="slidenum">
              <a:rPr lang="zh-CN" altLang="en-US"/>
              <a:pPr eaLnBrk="1" hangingPunct="1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320BC-1FE6-446F-91DE-A55F81660607}" type="slidenum">
              <a:rPr lang="zh-CN" altLang="en-US"/>
              <a:pPr eaLnBrk="1" hangingPunct="1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448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320BC-1FE6-446F-91DE-A55F81660607}" type="slidenum">
              <a:rPr lang="zh-CN" altLang="en-US"/>
              <a:pPr eaLnBrk="1" hangingPunct="1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950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320BC-1FE6-446F-91DE-A55F81660607}" type="slidenum">
              <a:rPr lang="zh-CN" altLang="en-US"/>
              <a:pPr eaLnBrk="1" hangingPunct="1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697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320BC-1FE6-446F-91DE-A55F81660607}" type="slidenum">
              <a:rPr lang="zh-CN" altLang="en-US"/>
              <a:pPr eaLnBrk="1" hangingPunct="1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976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320BC-1FE6-446F-91DE-A55F81660607}" type="slidenum">
              <a:rPr lang="zh-CN" altLang="en-US"/>
              <a:pPr eaLnBrk="1" hangingPunct="1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800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320BC-1FE6-446F-91DE-A55F81660607}" type="slidenum">
              <a:rPr lang="zh-CN" altLang="en-US"/>
              <a:pPr eaLnBrk="1" hangingPunct="1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263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320BC-1FE6-446F-91DE-A55F81660607}" type="slidenum">
              <a:rPr lang="zh-CN" altLang="en-US"/>
              <a:pPr eaLnBrk="1" hangingPunct="1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165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320BC-1FE6-446F-91DE-A55F81660607}" type="slidenum">
              <a:rPr lang="zh-CN" altLang="en-US"/>
              <a:pPr eaLnBrk="1" hangingPunct="1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03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1C75B9-CA08-4FEE-BDC1-F73D4EB74BEF}" type="slidenum">
              <a:rPr lang="zh-CN" altLang="en-US"/>
              <a:pPr eaLnBrk="1" hangingPunct="1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95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1C75B9-CA08-4FEE-BDC1-F73D4EB74BEF}" type="slidenum">
              <a:rPr lang="zh-CN" altLang="en-US"/>
              <a:pPr eaLnBrk="1" hangingPunct="1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320BC-1FE6-446F-91DE-A55F81660607}" type="slidenum">
              <a:rPr lang="zh-CN" altLang="en-US"/>
              <a:pPr eaLnBrk="1" hangingPunct="1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48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320BC-1FE6-446F-91DE-A55F81660607}" type="slidenum">
              <a:rPr lang="zh-CN" altLang="en-US"/>
              <a:pPr eaLnBrk="1" hangingPunct="1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01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1C75B9-CA08-4FEE-BDC1-F73D4EB74BEF}" type="slidenum">
              <a:rPr lang="zh-CN" altLang="en-US"/>
              <a:pPr eaLnBrk="1" hangingPunct="1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320BC-1FE6-446F-91DE-A55F81660607}" type="slidenum">
              <a:rPr lang="zh-CN" altLang="en-US"/>
              <a:pPr eaLnBrk="1" hangingPunct="1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79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320BC-1FE6-446F-91DE-A55F81660607}" type="slidenum">
              <a:rPr lang="zh-CN" altLang="en-US"/>
              <a:pPr eaLnBrk="1" hangingPunct="1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688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320BC-1FE6-446F-91DE-A55F81660607}" type="slidenum">
              <a:rPr lang="zh-CN" altLang="en-US"/>
              <a:pPr eaLnBrk="1" hangingPunct="1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320BC-1FE6-446F-91DE-A55F81660607}" type="slidenum">
              <a:rPr lang="zh-CN" altLang="en-US"/>
              <a:pPr eaLnBrk="1" hangingPunct="1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05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whm_pg1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CN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298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328F-7AD2-44F2-899D-A12C0A82236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209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3FE13-8712-4FDA-A233-172967AEAAA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732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802E6-2BBE-4474-8BD7-D44862443F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270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按一下圖示以新增線上圖像</a:t>
            </a:r>
            <a:endParaRPr lang="zh-CN" alt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089C3-0EB6-4E23-9DF8-19E2031E8F2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779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5D2A2-2E75-40F2-B949-1E88FEF498C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075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E2E65-73F0-45B9-B25D-D13324FF1AB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613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C32DE-AF09-4547-9459-AAD05166B8E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212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F79BD-12B3-4010-A1A5-E0D1C4E819E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392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7D92F-9E42-40D5-A0DC-31CA4ED8DC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685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82638-2073-4AC9-B479-3DDD1883269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685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3288D-C245-4DE7-A8F4-77F1A83A926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512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E8637E-49BD-434B-891F-433BCB86E0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685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whm_pg2NE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fld id="{E1ACC394-C073-4808-B6C1-A524460BD68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996952"/>
          </a:xfrm>
        </p:spPr>
        <p:txBody>
          <a:bodyPr anchor="ctr"/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 立 興 大 附 農 </a:t>
            </a:r>
            <a: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br>
              <a:rPr lang="en-US" altLang="zh-TW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勇敢</a:t>
            </a:r>
            <a:r>
              <a:rPr lang="zh-TW" altLang="en-US" sz="6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說愛，卡片傳恩情</a:t>
            </a:r>
            <a:endParaRPr lang="zh-TW" altLang="en-US" sz="6000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3429000"/>
            <a:ext cx="6400800" cy="1512168"/>
          </a:xfrm>
        </p:spPr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指導老師：許弘老師</a:t>
            </a: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指導單位：圖  書  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341438"/>
            <a:ext cx="7721600" cy="5399087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99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619178" cy="540000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9338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651466" cy="540000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82241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636893" cy="540000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1246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3807373" cy="54000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06921"/>
            <a:ext cx="3890993" cy="540000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3678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  <p:pic>
        <p:nvPicPr>
          <p:cNvPr id="4" name="內容版面配置區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0768"/>
            <a:ext cx="3887142" cy="5400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內容版面配置區 4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35364"/>
            <a:ext cx="3855523" cy="5400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0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  <p:pic>
        <p:nvPicPr>
          <p:cNvPr id="4" name="內容版面配置區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40768"/>
            <a:ext cx="3819854" cy="5400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內容版面配置區 4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340768"/>
            <a:ext cx="3856536" cy="5400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6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3833161" cy="54000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854020" cy="540000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8181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完</a:t>
            </a:r>
            <a:endParaRPr lang="zh-TW" altLang="en-US" sz="6000" dirty="0" smtClean="0">
              <a:ea typeface="新細明體" panose="02020500000000000000" pitchFamily="18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000" b="1" dirty="0" smtClean="0"/>
              <a:t>感謝各位同學</a:t>
            </a:r>
            <a:endParaRPr lang="zh-TW" altLang="en-US" sz="40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9pPr>
          </a:lstStyle>
          <a:p>
            <a:r>
              <a:rPr lang="zh-TW" altLang="en-US" sz="5000" kern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kern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3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傳恩情方式</a:t>
            </a:r>
            <a:endParaRPr lang="zh-TW" altLang="en-US" sz="6000" dirty="0" smtClean="0">
              <a:ea typeface="新細明體" panose="02020500000000000000" pitchFamily="18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9pPr>
          </a:lstStyle>
          <a:p>
            <a:r>
              <a:rPr lang="zh-TW" altLang="en-US" sz="5000" kern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kern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412776"/>
            <a:ext cx="8219256" cy="5112568"/>
          </a:xfrm>
          <a:solidFill>
            <a:schemeClr val="bg1"/>
          </a:solidFill>
          <a:ln w="12700">
            <a:solidFill>
              <a:sysClr val="windowText" lastClr="000000"/>
            </a:solidFill>
            <a:miter lim="800000"/>
            <a:headEnd/>
            <a:tailEnd/>
          </a:ln>
          <a:extLst/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TW" altLang="en-US" sz="1800" dirty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 </a:t>
            </a:r>
            <a:r>
              <a:rPr lang="zh-TW" altLang="en-US" sz="1800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               郵遞</a:t>
            </a:r>
            <a:endParaRPr lang="en-US" altLang="zh-TW" sz="1800" dirty="0" smtClean="0">
              <a:solidFill>
                <a:srgbClr val="FF0000"/>
              </a:solidFill>
              <a:latin typeface="Bodoni MT" pitchFamily="18" charset="0"/>
              <a:ea typeface="標楷體" pitchFamily="65" charset="-12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sz="1800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(</a:t>
            </a:r>
            <a:r>
              <a:rPr lang="zh-TW" altLang="en-US" sz="1800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寄件人</a:t>
            </a:r>
            <a:r>
              <a:rPr lang="en-US" altLang="zh-TW" sz="1800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)</a:t>
            </a:r>
            <a:r>
              <a:rPr lang="zh-TW" altLang="en-US" sz="1800" u="dotted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區號                              </a:t>
            </a:r>
            <a:r>
              <a:rPr lang="en-US" altLang="zh-TW" sz="1800" b="0" u="dotted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.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TW" altLang="en-US" sz="1800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                </a:t>
            </a:r>
            <a:r>
              <a:rPr lang="zh-TW" altLang="en-US" sz="1800" u="dotted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地址 </a:t>
            </a:r>
            <a:r>
              <a:rPr lang="zh-TW" altLang="en-US" b="1" u="dotted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興大附農</a:t>
            </a:r>
            <a:endParaRPr lang="en-US" altLang="zh-TW" b="1" u="dotted" dirty="0" smtClean="0">
              <a:solidFill>
                <a:sysClr val="windowText" lastClr="000000"/>
              </a:solidFill>
              <a:latin typeface="Bodoni MT" pitchFamily="18" charset="0"/>
              <a:ea typeface="標楷體" pitchFamily="65" charset="-120"/>
            </a:endParaRP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zh-TW" altLang="en-US" sz="1800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 </a:t>
            </a:r>
            <a:r>
              <a:rPr lang="en-US" altLang="zh-TW" sz="1800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	</a:t>
            </a:r>
            <a:r>
              <a:rPr lang="zh-TW" altLang="en-US" sz="1800" u="dotted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姓名  </a:t>
            </a:r>
            <a:r>
              <a:rPr lang="zh-TW" altLang="en-US" sz="1800" u="dotted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 </a:t>
            </a:r>
            <a:r>
              <a:rPr lang="zh-TW" altLang="zh-TW" b="0" u="dotted" dirty="0" smtClean="0">
                <a:solidFill>
                  <a:sysClr val="windowText" lastClr="000000"/>
                </a:solidFill>
                <a:latin typeface="Calibri"/>
              </a:rPr>
              <a:t>○</a:t>
            </a:r>
            <a:r>
              <a:rPr lang="en-US" altLang="zh-TW" b="0" u="dotted" dirty="0" smtClean="0">
                <a:solidFill>
                  <a:sysClr val="windowText" lastClr="000000"/>
                </a:solidFill>
                <a:latin typeface="Calibri"/>
              </a:rPr>
              <a:t>  </a:t>
            </a:r>
            <a:r>
              <a:rPr lang="zh-TW" altLang="en-US" b="0" u="dotted" dirty="0" smtClean="0">
                <a:solidFill>
                  <a:sysClr val="windowText" lastClr="000000"/>
                </a:solidFill>
                <a:latin typeface="Calibri"/>
              </a:rPr>
              <a:t>  </a:t>
            </a:r>
            <a:r>
              <a:rPr lang="zh-TW" altLang="zh-TW" b="0" u="dotted" dirty="0" smtClean="0">
                <a:solidFill>
                  <a:sysClr val="windowText" lastClr="000000"/>
                </a:solidFill>
                <a:latin typeface="Calibri"/>
              </a:rPr>
              <a:t>○</a:t>
            </a:r>
            <a:r>
              <a:rPr lang="zh-TW" altLang="en-US" b="0" u="dotted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zh-TW" altLang="en-US" b="0" u="dotted" dirty="0" smtClean="0">
                <a:solidFill>
                  <a:sysClr val="windowText" lastClr="000000"/>
                </a:solidFill>
                <a:latin typeface="Calibri"/>
              </a:rPr>
              <a:t>   </a:t>
            </a:r>
            <a:r>
              <a:rPr lang="zh-TW" altLang="zh-TW" b="0" u="dotted" dirty="0" smtClean="0">
                <a:solidFill>
                  <a:sysClr val="windowText" lastClr="000000"/>
                </a:solidFill>
                <a:latin typeface="Calibri"/>
              </a:rPr>
              <a:t>○</a:t>
            </a:r>
            <a:r>
              <a:rPr lang="zh-TW" altLang="en-US" b="0" u="dotted" dirty="0" smtClean="0">
                <a:solidFill>
                  <a:sysClr val="windowText" lastClr="000000"/>
                </a:solidFill>
                <a:latin typeface="Calibri"/>
              </a:rPr>
              <a:t>  </a:t>
            </a:r>
            <a:endParaRPr lang="zh-TW" altLang="zh-TW" b="0" u="dotted" dirty="0" smtClean="0">
              <a:solidFill>
                <a:sysClr val="windowText" lastClr="000000"/>
              </a:solidFill>
              <a:latin typeface="Calibri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zh-TW" sz="800" dirty="0" smtClean="0">
              <a:solidFill>
                <a:sysClr val="windowText" lastClr="000000"/>
              </a:solidFill>
              <a:latin typeface="Bodoni MT" pitchFamily="18" charset="0"/>
              <a:ea typeface="標楷體" pitchFamily="65" charset="-12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TW" altLang="en-US" sz="1800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                                                   郵遞</a:t>
            </a:r>
            <a:endParaRPr lang="en-US" altLang="zh-TW" sz="1800" dirty="0" smtClean="0">
              <a:solidFill>
                <a:srgbClr val="FF0000"/>
              </a:solidFill>
              <a:latin typeface="Bodoni MT" pitchFamily="18" charset="0"/>
              <a:ea typeface="標楷體" pitchFamily="65" charset="-12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altLang="zh-TW" sz="1800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		</a:t>
            </a:r>
            <a:r>
              <a:rPr lang="en-US" altLang="zh-TW" sz="1800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(</a:t>
            </a:r>
            <a:r>
              <a:rPr lang="zh-TW" altLang="en-US" sz="1800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收件人</a:t>
            </a:r>
            <a:r>
              <a:rPr lang="en-US" altLang="zh-TW" sz="1800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)</a:t>
            </a:r>
            <a:r>
              <a:rPr lang="zh-TW" altLang="en-US" sz="1800" u="dotted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區號</a:t>
            </a:r>
            <a:r>
              <a:rPr lang="zh-TW" altLang="en-US" u="dotted" dirty="0" smtClea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zh-TW" b="0" u="dotted" dirty="0">
                <a:solidFill>
                  <a:sysClr val="windowText" lastClr="000000"/>
                </a:solidFill>
                <a:latin typeface="Calibri"/>
              </a:rPr>
              <a:t>○</a:t>
            </a:r>
            <a:r>
              <a:rPr lang="zh-TW" altLang="en-US" b="0" u="dotted" dirty="0">
                <a:solidFill>
                  <a:sysClr val="windowText" lastClr="000000"/>
                </a:solidFill>
                <a:latin typeface="Calibri"/>
              </a:rPr>
              <a:t>  </a:t>
            </a:r>
            <a:r>
              <a:rPr lang="zh-TW" altLang="zh-TW" b="0" u="dotted" dirty="0">
                <a:solidFill>
                  <a:sysClr val="windowText" lastClr="000000"/>
                </a:solidFill>
                <a:latin typeface="Calibri"/>
              </a:rPr>
              <a:t>○</a:t>
            </a:r>
            <a:r>
              <a:rPr lang="zh-TW" altLang="en-US" b="0" u="dotted" dirty="0">
                <a:solidFill>
                  <a:sysClr val="windowText" lastClr="000000"/>
                </a:solidFill>
                <a:latin typeface="Calibri"/>
              </a:rPr>
              <a:t>  </a:t>
            </a:r>
            <a:r>
              <a:rPr lang="zh-TW" altLang="zh-TW" b="0" u="dotted" dirty="0">
                <a:solidFill>
                  <a:sysClr val="windowText" lastClr="000000"/>
                </a:solidFill>
                <a:latin typeface="Calibri"/>
              </a:rPr>
              <a:t>○</a:t>
            </a:r>
            <a:r>
              <a:rPr lang="zh-TW" altLang="en-US" b="0" u="dotted" dirty="0">
                <a:solidFill>
                  <a:sysClr val="windowText" lastClr="000000"/>
                </a:solidFill>
                <a:latin typeface="Calibri"/>
              </a:rPr>
              <a:t> </a:t>
            </a:r>
            <a:endParaRPr lang="en-US" altLang="zh-TW" u="dotted" dirty="0" smtClean="0">
              <a:solidFill>
                <a:sysClr val="windowText" lastClr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  <a:defRPr/>
            </a:pPr>
            <a:r>
              <a:rPr lang="en-US" altLang="zh-TW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			</a:t>
            </a:r>
            <a:r>
              <a:rPr lang="zh-TW" altLang="en-US" sz="1800" u="dotted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地址</a:t>
            </a:r>
            <a:r>
              <a:rPr lang="zh-TW" altLang="en-US" sz="1800" u="dotted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 </a:t>
            </a:r>
            <a:r>
              <a:rPr lang="zh-TW" altLang="zh-TW" b="0" u="dotted" dirty="0">
                <a:solidFill>
                  <a:sysClr val="windowText" lastClr="000000"/>
                </a:solidFill>
                <a:latin typeface="Calibri"/>
              </a:rPr>
              <a:t>○</a:t>
            </a:r>
            <a:r>
              <a:rPr lang="zh-TW" altLang="en-US" b="0" u="dotted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zh-TW" altLang="zh-TW" b="0" u="dotted" dirty="0" smtClean="0">
                <a:solidFill>
                  <a:sysClr val="windowText" lastClr="000000"/>
                </a:solidFill>
                <a:latin typeface="Calibri"/>
              </a:rPr>
              <a:t>○</a:t>
            </a:r>
            <a:r>
              <a:rPr lang="zh-TW" altLang="en-US" b="0" u="dotted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zh-TW" altLang="zh-TW" b="0" u="dotted" dirty="0" smtClean="0">
                <a:solidFill>
                  <a:sysClr val="windowText" lastClr="000000"/>
                </a:solidFill>
                <a:latin typeface="Calibri"/>
              </a:rPr>
              <a:t>○</a:t>
            </a:r>
            <a:r>
              <a:rPr lang="zh-TW" altLang="en-US" b="0" u="dotted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zh-TW" altLang="zh-TW" b="0" u="dotted" dirty="0" smtClean="0">
                <a:solidFill>
                  <a:sysClr val="windowText" lastClr="000000"/>
                </a:solidFill>
                <a:latin typeface="Calibri"/>
              </a:rPr>
              <a:t>○</a:t>
            </a:r>
            <a:r>
              <a:rPr lang="zh-TW" altLang="en-US" b="0" u="dotted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zh-TW" altLang="zh-TW" b="0" u="dotted" dirty="0">
                <a:solidFill>
                  <a:sysClr val="windowText" lastClr="000000"/>
                </a:solidFill>
                <a:latin typeface="Calibri"/>
              </a:rPr>
              <a:t>○</a:t>
            </a:r>
            <a:r>
              <a:rPr lang="zh-TW" altLang="en-US" b="0" u="dotted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zh-TW" altLang="zh-TW" b="0" u="dotted" dirty="0" smtClean="0">
                <a:solidFill>
                  <a:sysClr val="windowText" lastClr="000000"/>
                </a:solidFill>
                <a:latin typeface="Calibri"/>
              </a:rPr>
              <a:t>○</a:t>
            </a:r>
            <a:r>
              <a:rPr lang="zh-TW" altLang="zh-TW" b="0" u="dotted" dirty="0">
                <a:solidFill>
                  <a:sysClr val="windowText" lastClr="000000"/>
                </a:solidFill>
                <a:latin typeface="Calibri"/>
              </a:rPr>
              <a:t> ○</a:t>
            </a:r>
            <a:r>
              <a:rPr lang="zh-TW" altLang="en-US" b="0" u="dotted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zh-TW" altLang="zh-TW" b="0" u="dotted" dirty="0" smtClean="0">
                <a:solidFill>
                  <a:sysClr val="windowText" lastClr="000000"/>
                </a:solidFill>
                <a:latin typeface="Calibri"/>
              </a:rPr>
              <a:t>○</a:t>
            </a:r>
            <a:r>
              <a:rPr lang="en-US" altLang="zh-TW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	</a:t>
            </a:r>
            <a:r>
              <a:rPr lang="zh-TW" altLang="en-US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			</a:t>
            </a:r>
            <a:r>
              <a:rPr lang="zh-TW" altLang="en-US" sz="1800" u="dotted" dirty="0" smtClean="0">
                <a:solidFill>
                  <a:srgbClr val="FF0000"/>
                </a:solidFill>
                <a:latin typeface="Bodoni MT" pitchFamily="18" charset="0"/>
                <a:ea typeface="標楷體" pitchFamily="65" charset="-120"/>
              </a:rPr>
              <a:t>姓名</a:t>
            </a:r>
            <a:r>
              <a:rPr lang="zh-TW" altLang="en-US" u="dotted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 </a:t>
            </a:r>
            <a:r>
              <a:rPr lang="zh-TW" altLang="zh-TW" b="0" u="dotted" dirty="0" smtClean="0">
                <a:solidFill>
                  <a:sysClr val="windowText" lastClr="000000"/>
                </a:solidFill>
                <a:latin typeface="Calibri"/>
              </a:rPr>
              <a:t>○</a:t>
            </a:r>
            <a:r>
              <a:rPr lang="zh-TW" altLang="en-US" b="0" u="dotted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zh-TW" altLang="zh-TW" b="0" u="dotted" dirty="0" smtClean="0">
                <a:solidFill>
                  <a:sysClr val="windowText" lastClr="000000"/>
                </a:solidFill>
                <a:latin typeface="Calibri"/>
              </a:rPr>
              <a:t>○ ○</a:t>
            </a:r>
            <a:r>
              <a:rPr lang="zh-TW" altLang="en-US" b="1" u="dotted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女士</a:t>
            </a:r>
            <a:r>
              <a:rPr lang="en-US" altLang="zh-TW" b="1" u="dotted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(</a:t>
            </a:r>
            <a:r>
              <a:rPr lang="zh-TW" altLang="en-US" b="1" u="dotted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小姐</a:t>
            </a:r>
            <a:r>
              <a:rPr lang="en-US" altLang="zh-TW" b="1" u="dotted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)</a:t>
            </a:r>
            <a:r>
              <a:rPr lang="zh-TW" altLang="en-US" b="1" u="dotted" dirty="0" smtClean="0">
                <a:solidFill>
                  <a:sysClr val="windowText" lastClr="000000"/>
                </a:solidFill>
                <a:latin typeface="Bodoni MT" pitchFamily="18" charset="0"/>
                <a:ea typeface="標楷體" pitchFamily="65" charset="-120"/>
              </a:rPr>
              <a:t>收</a:t>
            </a:r>
            <a:endParaRPr lang="en-US" altLang="zh-TW" b="1" u="dotted" dirty="0" smtClean="0">
              <a:solidFill>
                <a:sysClr val="windowText" lastClr="000000"/>
              </a:solidFill>
              <a:latin typeface="Bodoni MT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08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4000" b="1" dirty="0">
                <a:latin typeface="Georgia" pitchFamily="18" charset="0"/>
                <a:ea typeface="標楷體" pitchFamily="65" charset="-120"/>
              </a:rPr>
              <a:t>開頭：親愛的媽</a:t>
            </a:r>
            <a:r>
              <a:rPr lang="zh-TW" altLang="en-US" sz="4000" b="1" dirty="0" smtClean="0">
                <a:latin typeface="Georgia" pitchFamily="18" charset="0"/>
                <a:ea typeface="標楷體" pitchFamily="65" charset="-120"/>
              </a:rPr>
              <a:t>咪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Georgia" pitchFamily="18" charset="0"/>
                <a:ea typeface="標楷體" pitchFamily="65" charset="-120"/>
              </a:rPr>
              <a:t>母親大人膝前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4000" b="1" dirty="0">
                <a:latin typeface="Georgia" pitchFamily="18" charset="0"/>
                <a:ea typeface="標楷體" pitchFamily="65" charset="-120"/>
              </a:rPr>
              <a:t>內容：繪圖</a:t>
            </a:r>
            <a:r>
              <a:rPr lang="en-US" altLang="zh-TW" sz="4000" b="1" dirty="0">
                <a:latin typeface="Georgia" pitchFamily="18" charset="0"/>
                <a:ea typeface="標楷體" pitchFamily="65" charset="-120"/>
              </a:rPr>
              <a:t>+</a:t>
            </a:r>
            <a:r>
              <a:rPr lang="zh-TW" altLang="en-US" sz="4000" b="1" dirty="0">
                <a:latin typeface="Georgia" pitchFamily="18" charset="0"/>
                <a:ea typeface="標楷體" pitchFamily="65" charset="-120"/>
              </a:rPr>
              <a:t>祝福語</a:t>
            </a:r>
            <a:endParaRPr lang="en-US" altLang="zh-TW" sz="4000" b="1" dirty="0">
              <a:latin typeface="Georgia" pitchFamily="18" charset="0"/>
              <a:ea typeface="標楷體" pitchFamily="65" charset="-12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4000" b="1" dirty="0">
                <a:latin typeface="Georgia" pitchFamily="18" charset="0"/>
                <a:ea typeface="標楷體" pitchFamily="65" charset="-120"/>
              </a:rPr>
              <a:t>結尾：兒</a:t>
            </a:r>
            <a:r>
              <a:rPr lang="zh-TW" altLang="zh-TW" sz="4000" b="1" dirty="0">
                <a:latin typeface="Georgia" pitchFamily="18" charset="0"/>
                <a:ea typeface="標楷體" pitchFamily="65" charset="-120"/>
              </a:rPr>
              <a:t>○</a:t>
            </a:r>
            <a:r>
              <a:rPr lang="zh-TW" altLang="en-US" sz="4000" b="1" dirty="0">
                <a:latin typeface="Georgia" pitchFamily="18" charset="0"/>
                <a:ea typeface="標楷體" pitchFamily="65" charset="-120"/>
              </a:rPr>
              <a:t>○敬上</a:t>
            </a:r>
            <a:endParaRPr lang="en-US" altLang="zh-TW" sz="4000" b="1" dirty="0">
              <a:latin typeface="Georgia" pitchFamily="18" charset="0"/>
              <a:ea typeface="標楷體" pitchFamily="65" charset="-120"/>
            </a:endParaRP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altLang="zh-TW" sz="4000" b="1" dirty="0">
                <a:latin typeface="Georgia" pitchFamily="18" charset="0"/>
                <a:ea typeface="標楷體" pitchFamily="65" charset="-120"/>
              </a:rPr>
              <a:t>	</a:t>
            </a:r>
            <a:r>
              <a:rPr lang="zh-TW" altLang="en-US" sz="4000" b="1" dirty="0">
                <a:latin typeface="Georgia" pitchFamily="18" charset="0"/>
                <a:ea typeface="標楷體" pitchFamily="65" charset="-120"/>
              </a:rPr>
              <a:t>　    女</a:t>
            </a:r>
            <a:r>
              <a:rPr lang="zh-TW" altLang="zh-TW" sz="4000" b="1" dirty="0">
                <a:latin typeface="Georgia" pitchFamily="18" charset="0"/>
                <a:ea typeface="標楷體" pitchFamily="65" charset="-120"/>
              </a:rPr>
              <a:t>○</a:t>
            </a:r>
            <a:r>
              <a:rPr lang="zh-TW" altLang="en-US" sz="4000" b="1" dirty="0">
                <a:latin typeface="Georgia" pitchFamily="18" charset="0"/>
                <a:ea typeface="標楷體" pitchFamily="65" charset="-120"/>
              </a:rPr>
              <a:t>○敬上</a:t>
            </a:r>
            <a:endParaRPr lang="en-US" altLang="zh-TW" sz="4000" b="1" dirty="0">
              <a:latin typeface="Georgia" pitchFamily="18" charset="0"/>
              <a:ea typeface="標楷體" pitchFamily="65" charset="-120"/>
            </a:endParaRPr>
          </a:p>
          <a:p>
            <a:pPr marL="82296" indent="0" fontAlgn="auto">
              <a:spcAft>
                <a:spcPts val="0"/>
              </a:spcAft>
              <a:buNone/>
              <a:defRPr/>
            </a:pPr>
            <a:r>
              <a:rPr lang="en-US" altLang="zh-TW" sz="4000" b="1" dirty="0">
                <a:latin typeface="Georgia" pitchFamily="18" charset="0"/>
                <a:ea typeface="標楷體" pitchFamily="65" charset="-120"/>
              </a:rPr>
              <a:t>		</a:t>
            </a:r>
            <a:r>
              <a:rPr lang="zh-TW" altLang="en-US" sz="4000" b="1" dirty="0">
                <a:latin typeface="Georgia" pitchFamily="18" charset="0"/>
                <a:ea typeface="標楷體" pitchFamily="65" charset="-120"/>
              </a:rPr>
              <a:t>學生</a:t>
            </a:r>
            <a:r>
              <a:rPr lang="zh-TW" altLang="zh-TW" sz="4000" b="1" dirty="0">
                <a:latin typeface="Georgia" pitchFamily="18" charset="0"/>
                <a:ea typeface="標楷體" pitchFamily="65" charset="-120"/>
              </a:rPr>
              <a:t>○</a:t>
            </a:r>
            <a:r>
              <a:rPr lang="zh-TW" altLang="en-US" sz="4000" b="1" dirty="0">
                <a:latin typeface="Georgia" pitchFamily="18" charset="0"/>
                <a:ea typeface="標楷體" pitchFamily="65" charset="-120"/>
              </a:rPr>
              <a:t>○敬上</a:t>
            </a:r>
            <a:endParaRPr lang="en-US" altLang="zh-TW" sz="4000" b="1" dirty="0">
              <a:latin typeface="Georgia" pitchFamily="18" charset="0"/>
              <a:ea typeface="標楷體" pitchFamily="65" charset="-120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4000" b="1" dirty="0">
                <a:latin typeface="Georgia" pitchFamily="18" charset="0"/>
                <a:ea typeface="標楷體" pitchFamily="65" charset="-120"/>
              </a:rPr>
              <a:t>5</a:t>
            </a:r>
            <a:r>
              <a:rPr lang="zh-TW" altLang="en-US" sz="4000" b="1" dirty="0" smtClean="0">
                <a:latin typeface="Georgia" pitchFamily="18" charset="0"/>
                <a:ea typeface="標楷體" pitchFamily="65" charset="-120"/>
              </a:rPr>
              <a:t>月</a:t>
            </a:r>
            <a:r>
              <a:rPr lang="en-US" altLang="zh-TW" sz="4000" b="1" dirty="0" smtClean="0">
                <a:latin typeface="Georgia" pitchFamily="18" charset="0"/>
                <a:ea typeface="標楷體" pitchFamily="65" charset="-120"/>
              </a:rPr>
              <a:t>9</a:t>
            </a:r>
            <a:r>
              <a:rPr lang="zh-TW" altLang="en-US" sz="4000" b="1" dirty="0" smtClean="0">
                <a:latin typeface="Georgia" pitchFamily="18" charset="0"/>
                <a:ea typeface="標楷體" pitchFamily="65" charset="-120"/>
              </a:rPr>
              <a:t>日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繳</a:t>
            </a:r>
            <a:r>
              <a:rPr lang="zh-TW" altLang="en-US" sz="4000" b="1" dirty="0" smtClean="0">
                <a:latin typeface="Georgia" pitchFamily="18" charset="0"/>
                <a:ea typeface="標楷體" pitchFamily="65" charset="-120"/>
              </a:rPr>
              <a:t>交</a:t>
            </a:r>
            <a:endParaRPr lang="en-US" altLang="zh-TW" sz="4000" b="1" dirty="0">
              <a:latin typeface="Georgia" pitchFamily="18" charset="0"/>
              <a:ea typeface="標楷體" pitchFamily="65" charset="-120"/>
            </a:endParaRPr>
          </a:p>
          <a:p>
            <a:endParaRPr lang="zh-TW" altLang="en-US" sz="40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作品欣賞</a:t>
            </a:r>
            <a:endParaRPr lang="zh-TW" altLang="en-US" sz="6000" dirty="0" smtClean="0">
              <a:ea typeface="新細明體" panose="02020500000000000000" pitchFamily="18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Gill Sans MT" pitchFamily="34" charset="0"/>
              </a:defRPr>
            </a:lvl9pPr>
          </a:lstStyle>
          <a:p>
            <a:r>
              <a:rPr lang="zh-TW" altLang="en-US" sz="5000" kern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kern="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772661" cy="540000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8048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659854" cy="540000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68760"/>
            <a:ext cx="7663336" cy="542591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z="5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勇敢說愛，卡片傳恩情</a:t>
            </a:r>
            <a:endParaRPr lang="zh-TW" altLang="en-US" sz="50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10277"/>
            <a:ext cx="1560711" cy="798645"/>
          </a:xfrm>
          <a:prstGeom prst="rect">
            <a:avLst/>
          </a:prstGeom>
        </p:spPr>
      </p:pic>
      <p:pic>
        <p:nvPicPr>
          <p:cNvPr id="6" name="內容版面配置區 4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341438"/>
            <a:ext cx="7812087" cy="5399087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44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mensHistoryMonth_TP10107764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女性歷史月簡報</Template>
  <TotalTime>51</TotalTime>
  <Words>202</Words>
  <Application>Microsoft Office PowerPoint</Application>
  <PresentationFormat>如螢幕大小 (4:3)</PresentationFormat>
  <Paragraphs>56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Arial</vt:lpstr>
      <vt:lpstr>Gill Sans MT</vt:lpstr>
      <vt:lpstr>Calibri</vt:lpstr>
      <vt:lpstr>Times New Roman</vt:lpstr>
      <vt:lpstr>宋体</vt:lpstr>
      <vt:lpstr>新細明體</vt:lpstr>
      <vt:lpstr>WomensHistoryMonth_TP10107764</vt:lpstr>
      <vt:lpstr>國 立 興 大 附 農 2023 勇敢說愛，卡片傳恩情</vt:lpstr>
      <vt:lpstr>傳恩情方式</vt:lpstr>
      <vt:lpstr>勇敢說愛，卡片傳恩情</vt:lpstr>
      <vt:lpstr>勇敢說愛，卡片傳恩情</vt:lpstr>
      <vt:lpstr>作品欣賞</vt:lpstr>
      <vt:lpstr>勇敢說愛，卡片傳恩情</vt:lpstr>
      <vt:lpstr>勇敢說愛，卡片傳恩情</vt:lpstr>
      <vt:lpstr>勇敢說愛，卡片傳恩情</vt:lpstr>
      <vt:lpstr>勇敢說愛，卡片傳恩情</vt:lpstr>
      <vt:lpstr>勇敢說愛，卡片傳恩情</vt:lpstr>
      <vt:lpstr>勇敢說愛，卡片傳恩情</vt:lpstr>
      <vt:lpstr>勇敢說愛，卡片傳恩情</vt:lpstr>
      <vt:lpstr>勇敢說愛，卡片傳恩情</vt:lpstr>
      <vt:lpstr>勇敢說愛，卡片傳恩情</vt:lpstr>
      <vt:lpstr>勇敢說愛，卡片傳恩情</vt:lpstr>
      <vt:lpstr>勇敢說愛，卡片傳恩情</vt:lpstr>
      <vt:lpstr>勇敢說愛，卡片傳恩情</vt:lpstr>
      <vt:lpstr>完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 立 興 大 附 農 2023 勇敢說愛，卡片傳恩情</dc:title>
  <dc:subject/>
  <dc:creator>bear</dc:creator>
  <cp:keywords/>
  <dc:description/>
  <cp:lastModifiedBy>bear</cp:lastModifiedBy>
  <cp:revision>9</cp:revision>
  <dcterms:created xsi:type="dcterms:W3CDTF">2023-05-03T21:45:16Z</dcterms:created>
  <dcterms:modified xsi:type="dcterms:W3CDTF">2023-05-03T22:36:38Z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TC101077641028</vt:lpwstr>
  </property>
</Properties>
</file>