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974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21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47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985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785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41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92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450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3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32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396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80C9B8C-E888-443B-AAE3-FF34F26A2DAB}" type="datetimeFigureOut">
              <a:rPr lang="zh-TW" altLang="en-US" smtClean="0"/>
              <a:t>2025/9/5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448C615-7BF6-4768-8A9A-B0980F883E7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26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線上請假</a:t>
            </a:r>
            <a:endParaRPr lang="zh-TW" altLang="en-US" sz="6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/>
            </a:pP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</a:t>
            </a:r>
            <a:r>
              <a:rPr lang="zh-TW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到天方校務系統輸入帳號、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密碼。忘記密碼，請洽教務處註冊組</a:t>
            </a:r>
            <a:endParaRPr lang="zh-TW" altLang="en-US" sz="3600" b="1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203" y="1196504"/>
            <a:ext cx="3600000" cy="5048937"/>
          </a:xfrm>
        </p:spPr>
      </p:pic>
    </p:spTree>
    <p:extLst>
      <p:ext uri="{BB962C8B-B14F-4D97-AF65-F5344CB8AC3E}">
        <p14:creationId xmlns:p14="http://schemas.microsoft.com/office/powerpoint/2010/main" val="52619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線上請假</a:t>
            </a:r>
            <a:endParaRPr lang="zh-TW" altLang="en-US" sz="6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6034004" cy="4571626"/>
          </a:xfrm>
        </p:spPr>
        <p:txBody>
          <a:bodyPr>
            <a:noAutofit/>
          </a:bodyPr>
          <a:lstStyle/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2"/>
            </a:pP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點選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左邊側欄上面下拉式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選單：</a:t>
            </a:r>
            <a:endParaRPr lang="en-US" altLang="zh-TW" sz="3600" b="1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</a:t>
            </a:r>
            <a:r>
              <a:rPr lang="en-US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Web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成績查詢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</a:t>
            </a:r>
            <a:endParaRPr lang="zh-TW" altLang="zh-TW" sz="3600" b="1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→導師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endParaRPr lang="zh-TW" altLang="zh-TW" sz="3600" b="1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580" y="455982"/>
            <a:ext cx="4320000" cy="5023760"/>
          </a:xfrm>
        </p:spPr>
      </p:pic>
      <p:sp>
        <p:nvSpPr>
          <p:cNvPr id="8" name="向右箭號 7"/>
          <p:cNvSpPr/>
          <p:nvPr/>
        </p:nvSpPr>
        <p:spPr>
          <a:xfrm>
            <a:off x="6859953" y="4331026"/>
            <a:ext cx="1495278" cy="11487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4366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線上請假</a:t>
            </a:r>
            <a:endParaRPr lang="zh-TW" altLang="en-US" sz="6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6634144" cy="4023359"/>
          </a:xfrm>
        </p:spPr>
        <p:txBody>
          <a:bodyPr>
            <a:noAutofit/>
          </a:bodyPr>
          <a:lstStyle/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3"/>
            </a:pP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往下拉到最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下面</a:t>
            </a:r>
            <a:endParaRPr lang="en-US" altLang="zh-TW" sz="3600" b="1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zh-TW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學生請假查詢</a:t>
            </a: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批准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作業</a:t>
            </a:r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424" y="-4058631"/>
            <a:ext cx="7200000" cy="9240946"/>
          </a:xfrm>
        </p:spPr>
      </p:pic>
      <p:sp>
        <p:nvSpPr>
          <p:cNvPr id="8" name="向右箭號 7"/>
          <p:cNvSpPr/>
          <p:nvPr/>
        </p:nvSpPr>
        <p:spPr>
          <a:xfrm>
            <a:off x="6647688" y="4187952"/>
            <a:ext cx="1704164" cy="120565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798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線上請假</a:t>
            </a:r>
            <a:endParaRPr lang="zh-TW" altLang="en-US" sz="6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10058400" cy="4023359"/>
          </a:xfrm>
        </p:spPr>
        <p:txBody>
          <a:bodyPr>
            <a:noAutofit/>
          </a:bodyPr>
          <a:lstStyle/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4"/>
            </a:pP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點選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後，右邊點選請假批准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作業</a:t>
            </a:r>
            <a:endParaRPr lang="zh-TW" altLang="en-US" sz="3600" b="1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852" y="3043597"/>
            <a:ext cx="7200000" cy="9240946"/>
          </a:xfrm>
        </p:spPr>
      </p:pic>
      <p:sp>
        <p:nvSpPr>
          <p:cNvPr id="8" name="向右箭號 7"/>
          <p:cNvSpPr/>
          <p:nvPr/>
        </p:nvSpPr>
        <p:spPr>
          <a:xfrm flipH="1">
            <a:off x="8210513" y="3857413"/>
            <a:ext cx="1634823" cy="109159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444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線上請假</a:t>
            </a:r>
            <a:endParaRPr lang="zh-TW" altLang="en-US" sz="6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10058400" cy="4023359"/>
          </a:xfrm>
        </p:spPr>
        <p:txBody>
          <a:bodyPr>
            <a:noAutofit/>
          </a:bodyPr>
          <a:lstStyle/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5"/>
            </a:pP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</a:t>
            </a:r>
            <a:r>
              <a:rPr lang="zh-TW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完後會出現學生請假資料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點選</a:t>
            </a:r>
            <a:r>
              <a:rPr lang="zh-TW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查看文件會顯示出學生上傳的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證明文件</a:t>
            </a:r>
            <a:endParaRPr lang="zh-TW" altLang="zh-TW" sz="3600" b="1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80" y="3672798"/>
            <a:ext cx="10800000" cy="3005148"/>
          </a:xfrm>
        </p:spPr>
      </p:pic>
      <p:sp>
        <p:nvSpPr>
          <p:cNvPr id="9" name="向右箭號 8"/>
          <p:cNvSpPr/>
          <p:nvPr/>
        </p:nvSpPr>
        <p:spPr>
          <a:xfrm rot="3025248">
            <a:off x="8712060" y="3867092"/>
            <a:ext cx="1623393" cy="101588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2409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線上請假</a:t>
            </a:r>
            <a:endParaRPr lang="zh-TW" altLang="en-US" sz="6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10058400" cy="4023359"/>
          </a:xfrm>
        </p:spPr>
        <p:txBody>
          <a:bodyPr>
            <a:noAutofit/>
          </a:bodyPr>
          <a:lstStyle/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6"/>
            </a:pP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如果</a:t>
            </a:r>
            <a:r>
              <a:rPr lang="zh-TW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學生未檢附證明文件，或是證明文件不符合要求，可點選不同意送出，會出現一個視窗要求填寫不同意的原因。</a:t>
            </a:r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480" y="4323754"/>
            <a:ext cx="9000000" cy="3800892"/>
          </a:xfrm>
        </p:spPr>
      </p:pic>
    </p:spTree>
    <p:extLst>
      <p:ext uri="{BB962C8B-B14F-4D97-AF65-F5344CB8AC3E}">
        <p14:creationId xmlns:p14="http://schemas.microsoft.com/office/powerpoint/2010/main" val="1893158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線上請假</a:t>
            </a:r>
            <a:endParaRPr lang="zh-TW" altLang="en-US" sz="6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6564408" cy="4023359"/>
          </a:xfrm>
        </p:spPr>
        <p:txBody>
          <a:bodyPr>
            <a:noAutofit/>
          </a:bodyPr>
          <a:lstStyle/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7"/>
            </a:pPr>
            <a:r>
              <a:rPr lang="zh-TW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如果點選同意送出，就會到下一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關</a:t>
            </a:r>
            <a:endParaRPr lang="en-US" altLang="zh-TW" sz="3600" b="1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學生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→導師→校安教官→生輔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組長→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主任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教官</a:t>
            </a: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(4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天↓</a:t>
            </a: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學務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主任</a:t>
            </a: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(5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</a:t>
            </a: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 </a:t>
            </a: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(7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天↑</a:t>
            </a:r>
            <a:r>
              <a:rPr lang="en-US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校長</a:t>
            </a:r>
            <a:r>
              <a:rPr lang="zh-TW" altLang="zh-TW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→生輔組</a:t>
            </a:r>
            <a:r>
              <a:rPr lang="zh-TW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歸檔</a:t>
            </a:r>
            <a:endParaRPr lang="zh-TW" altLang="en-US" sz="3600" b="1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688" y="-64834"/>
            <a:ext cx="4320000" cy="6353977"/>
          </a:xfrm>
        </p:spPr>
      </p:pic>
    </p:spTree>
    <p:extLst>
      <p:ext uri="{BB962C8B-B14F-4D97-AF65-F5344CB8AC3E}">
        <p14:creationId xmlns:p14="http://schemas.microsoft.com/office/powerpoint/2010/main" val="3229074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線上請假</a:t>
            </a:r>
            <a:endParaRPr lang="zh-TW" altLang="en-US" sz="6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10058400" cy="4023359"/>
          </a:xfrm>
        </p:spPr>
        <p:txBody>
          <a:bodyPr>
            <a:noAutofit/>
          </a:bodyPr>
          <a:lstStyle/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8"/>
            </a:pP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線</a:t>
            </a:r>
            <a:r>
              <a:rPr lang="zh-TW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請假試行</a:t>
            </a:r>
            <a:r>
              <a:rPr lang="en-US" altLang="zh-TW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zh-TW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，有操作上的問題請向生輔組提出，以便後續修正。</a:t>
            </a:r>
          </a:p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8"/>
            </a:pP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紙</a:t>
            </a:r>
            <a:r>
              <a:rPr lang="zh-TW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本假卡與線</a:t>
            </a: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上擇一即可。</a:t>
            </a:r>
            <a:endParaRPr lang="en-US" altLang="zh-TW" sz="3600" b="1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42950" indent="-742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8"/>
            </a:pPr>
            <a:r>
              <a:rPr lang="zh-TW" alt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導師請假時，可等上班後再按同意。或請學生用紙本請假。</a:t>
            </a:r>
            <a:endParaRPr lang="zh-TW" altLang="en-US" sz="3600" b="1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922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Override1.xml><?xml version="1.0" encoding="utf-8"?>
<a:themeOverride xmlns:a="http://schemas.openxmlformats.org/drawingml/2006/main">
  <a:clrScheme name="回顧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回顧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回顧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回顧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回顧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6.xml><?xml version="1.0" encoding="utf-8"?>
<a:themeOverride xmlns:a="http://schemas.openxmlformats.org/drawingml/2006/main">
  <a:clrScheme name="回顧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7.xml><?xml version="1.0" encoding="utf-8"?>
<a:themeOverride xmlns:a="http://schemas.openxmlformats.org/drawingml/2006/main">
  <a:clrScheme name="回顧">
    <a:dk1>
      <a:sysClr val="windowText" lastClr="000000"/>
    </a:dk1>
    <a:lt1>
      <a:sysClr val="window" lastClr="FFFFFF"/>
    </a:lt1>
    <a:dk2>
      <a:srgbClr val="344068"/>
    </a:dk2>
    <a:lt2>
      <a:srgbClr val="D9E0E6"/>
    </a:lt2>
    <a:accent1>
      <a:srgbClr val="1CADE4"/>
    </a:accent1>
    <a:accent2>
      <a:srgbClr val="2683C6"/>
    </a:accent2>
    <a:accent3>
      <a:srgbClr val="28C4CC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231</Words>
  <Application>Microsoft Office PowerPoint</Application>
  <PresentationFormat>寬螢幕</PresentationFormat>
  <Paragraphs>24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微軟正黑體</vt:lpstr>
      <vt:lpstr>新細明體</vt:lpstr>
      <vt:lpstr>標楷體</vt:lpstr>
      <vt:lpstr>Calibri</vt:lpstr>
      <vt:lpstr>Calibri Light</vt:lpstr>
      <vt:lpstr>Times New Roman</vt:lpstr>
      <vt:lpstr>回顧</vt:lpstr>
      <vt:lpstr>線上請假</vt:lpstr>
      <vt:lpstr>線上請假</vt:lpstr>
      <vt:lpstr>線上請假</vt:lpstr>
      <vt:lpstr>線上請假</vt:lpstr>
      <vt:lpstr>線上請假</vt:lpstr>
      <vt:lpstr>線上請假</vt:lpstr>
      <vt:lpstr>線上請假</vt:lpstr>
      <vt:lpstr>線上請假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4/20(五)社團上課地點異動</dc:title>
  <dc:creator>user</dc:creator>
  <cp:lastModifiedBy>USER</cp:lastModifiedBy>
  <cp:revision>49</cp:revision>
  <cp:lastPrinted>2019-09-04T00:58:30Z</cp:lastPrinted>
  <dcterms:created xsi:type="dcterms:W3CDTF">2018-04-17T02:37:49Z</dcterms:created>
  <dcterms:modified xsi:type="dcterms:W3CDTF">2025-09-05T06:14:24Z</dcterms:modified>
</cp:coreProperties>
</file>