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08" r:id="rId4"/>
    <p:sldMasterId id="2147483720" r:id="rId5"/>
  </p:sldMasterIdLst>
  <p:notesMasterIdLst>
    <p:notesMasterId r:id="rId35"/>
  </p:notesMasterIdLst>
  <p:handoutMasterIdLst>
    <p:handoutMasterId r:id="rId36"/>
  </p:handoutMasterIdLst>
  <p:sldIdLst>
    <p:sldId id="256" r:id="rId6"/>
    <p:sldId id="308" r:id="rId7"/>
    <p:sldId id="332" r:id="rId8"/>
    <p:sldId id="396" r:id="rId9"/>
    <p:sldId id="311" r:id="rId10"/>
    <p:sldId id="372" r:id="rId11"/>
    <p:sldId id="373" r:id="rId12"/>
    <p:sldId id="374" r:id="rId13"/>
    <p:sldId id="375" r:id="rId14"/>
    <p:sldId id="376" r:id="rId15"/>
    <p:sldId id="377" r:id="rId16"/>
    <p:sldId id="378" r:id="rId17"/>
    <p:sldId id="379" r:id="rId18"/>
    <p:sldId id="381" r:id="rId19"/>
    <p:sldId id="382" r:id="rId20"/>
    <p:sldId id="383" r:id="rId21"/>
    <p:sldId id="384" r:id="rId22"/>
    <p:sldId id="385" r:id="rId23"/>
    <p:sldId id="386" r:id="rId24"/>
    <p:sldId id="387" r:id="rId25"/>
    <p:sldId id="388" r:id="rId26"/>
    <p:sldId id="389" r:id="rId27"/>
    <p:sldId id="334" r:id="rId28"/>
    <p:sldId id="380" r:id="rId29"/>
    <p:sldId id="395" r:id="rId30"/>
    <p:sldId id="392" r:id="rId31"/>
    <p:sldId id="391" r:id="rId32"/>
    <p:sldId id="394" r:id="rId33"/>
    <p:sldId id="267" r:id="rId34"/>
  </p:sldIdLst>
  <p:sldSz cx="12192000" cy="6858000"/>
  <p:notesSz cx="7099300" cy="10234613"/>
  <p:defaultTextStyle>
    <a:defPPr rtl="0"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894" autoAdjust="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334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B5CDEFDF-0CA3-4E5E-A86B-5C4DB5C4AC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76001F5-89AD-4321-A2F3-FF1A65CABB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70AB4B6-AE56-475F-A1F8-857507404FD0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2023/9/26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A820FD0-AA83-4D3A-8B39-A9AF0A2218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5240C79-C544-474C-A485-06EA89C27A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35D099A-4529-4043-B1C4-EB012AD11EC0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6966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C3DFB492-DA82-4EB3-879D-AF282BCF9903}" type="datetime1">
              <a:rPr lang="zh-TW" altLang="en-US" smtClean="0"/>
              <a:pPr/>
              <a:t>2023/9/26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TW" altLang="en-US" noProof="0" dirty="0"/>
              <a:t>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29716F9-8A5B-4D4A-82EC-7ED633076321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9032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16F9-8A5B-4D4A-82EC-7ED633076321}" type="slidenum">
              <a:rPr lang="en-US" altLang="zh-TW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6728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716F9-8A5B-4D4A-82EC-7ED633076321}" type="slidenum">
              <a:rPr lang="en-US" altLang="zh-TW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28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7024DB-ED6C-47D1-AA3A-6B029836D814}" type="datetime1">
              <a:rPr lang="zh-TW" altLang="en-US" noProof="0" smtClean="0"/>
              <a:t>2023/9/26</a:t>
            </a:fld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15" name="直線接點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70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11575-15E6-4D95-81E1-F84BE09DC119}" type="datetime1">
              <a:rPr lang="zh-TW" altLang="en-US" noProof="0" smtClean="0"/>
              <a:t>2023/9/26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26" name="直線接點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37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888352-C2E2-4ABB-BF62-F0FF4A675301}" type="datetime1">
              <a:rPr lang="zh-TW" altLang="en-US" noProof="0" smtClean="0"/>
              <a:t>2023/9/26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15" name="直線接點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077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2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065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619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188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78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446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491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04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38AD95-03CE-4BD3-B37E-CD22936C7688}" type="datetime1">
              <a:rPr lang="zh-TW" altLang="en-US" noProof="0" smtClean="0"/>
              <a:t>2023/9/26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33" name="直線接點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758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639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524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1373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905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242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250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8157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470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7ED4FD-9F56-42D4-A70A-52D1CC69B6A6}" type="datetime1">
              <a:rPr lang="zh-TW" altLang="en-US" noProof="0" smtClean="0"/>
              <a:t>2023/9/26</a:t>
            </a:fld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15" name="直線接點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97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676B8E-0DF1-4ECD-8C02-38880A367FA5}" type="datetime1">
              <a:rPr lang="zh-TW" altLang="en-US" noProof="0" smtClean="0"/>
              <a:t>2023/9/26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35" name="直線接點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66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9B0D85-C031-4902-A436-8DE33B3E21B1}" type="datetime1">
              <a:rPr lang="zh-TW" altLang="en-US" noProof="0" smtClean="0"/>
              <a:t>2023/9/26</a:t>
            </a:fld>
            <a:endParaRPr lang="zh-TW" altLang="en-US" noProof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29" name="直線接點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41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6AEF43-A086-4777-8CE9-38B92D0AE77B}" type="datetime1">
              <a:rPr lang="zh-TW" altLang="en-US" noProof="0" smtClean="0"/>
              <a:t>2023/9/26</a:t>
            </a:fld>
            <a:endParaRPr lang="zh-TW" altLang="en-US" noProof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25" name="直線接點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89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9D5184-A2D9-4AF0-9BDE-22C4B00BE584}" type="datetime1">
              <a:rPr lang="zh-TW" altLang="en-US" noProof="0" smtClean="0"/>
              <a:t>2023/9/26</a:t>
            </a:fld>
            <a:endParaRPr lang="zh-TW" altLang="en-US" noProof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1031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41D024-FD4C-4EA6-95FE-816F577AFBEA}" type="datetime1">
              <a:rPr lang="zh-TW" altLang="en-US" noProof="0" smtClean="0"/>
              <a:t>2023/9/26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17" name="直線接點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56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矩形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矩形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圖片預留位置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FB9E1702-CC9A-4BE5-9DF0-70FB7B841DE7}" type="datetime1">
              <a:rPr lang="zh-TW" altLang="en-US" noProof="0" smtClean="0"/>
              <a:t>2023/9/26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cxnSp>
        <p:nvCxnSpPr>
          <p:cNvPr id="31" name="直線接點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74CE904B-D9AE-4E79-8D91-442678A5DC7E}" type="datetime1">
              <a:rPr lang="zh-TW" altLang="en-US" smtClean="0"/>
              <a:t>2023/9/26</a:t>
            </a:fld>
            <a:endParaRPr lang="zh-TW" altLang="en-US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D22F896-40B5-4ADD-8801-0D06FADFA095}" type="slidenum">
              <a:rPr lang="en-US" altLang="zh-TW" smtClean="0"/>
              <a:pPr/>
              <a:t>‹#›</a:t>
            </a:fld>
            <a:endParaRPr lang="zh-TW" altLang="en-US"/>
          </a:p>
        </p:txBody>
      </p:sp>
      <p:cxnSp>
        <p:nvCxnSpPr>
          <p:cNvPr id="10" name="直線接點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03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77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3m8U3_Xd6I" TargetMode="External"/><Relationship Id="rId2" Type="http://schemas.openxmlformats.org/officeDocument/2006/relationships/hyperlink" Target="https://www.youtube.com/watch?v=WJh_uTq4Lug" TargetMode="Externa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在牆面上的空白圖片框影像">
            <a:extLst>
              <a:ext uri="{FF2B5EF4-FFF2-40B4-BE49-F238E27FC236}">
                <a16:creationId xmlns:a16="http://schemas.microsoft.com/office/drawing/2014/main" id="{74B1416E-E144-4B0E-9CB1-2137FB57B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7" t="9815" r="8304" b="13286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A4092ECB-D375-4A85-AD6E-85644D2A99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7" y="3064931"/>
            <a:ext cx="8293042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8BDDBEB-2A0E-4470-BE29-A528A3A60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419" y="3236470"/>
            <a:ext cx="11076317" cy="1252601"/>
          </a:xfrm>
        </p:spPr>
        <p:txBody>
          <a:bodyPr rtlCol="0">
            <a:noAutofit/>
          </a:bodyPr>
          <a:lstStyle/>
          <a:p>
            <a:pPr rtl="0"/>
            <a:r>
              <a:rPr lang="zh-TW" altLang="en-US" sz="6000" b="1" dirty="0" smtClean="0">
                <a:solidFill>
                  <a:srgbClr val="FF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興大附農</a:t>
            </a:r>
            <a:r>
              <a:rPr lang="en-US" altLang="zh-TW" sz="6000" b="1" dirty="0" smtClean="0">
                <a:solidFill>
                  <a:srgbClr val="FF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TW" altLang="en-US" sz="6000" b="1" dirty="0" smtClean="0">
                <a:solidFill>
                  <a:srgbClr val="FF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撩</a:t>
            </a:r>
            <a:r>
              <a:rPr lang="zh-TW" altLang="en-US" sz="6000" b="1" dirty="0" smtClean="0">
                <a:solidFill>
                  <a:srgbClr val="FF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師絮語</a:t>
            </a:r>
            <a:endParaRPr lang="zh-TW" altLang="ru-RU" sz="6000" b="1" dirty="0">
              <a:solidFill>
                <a:srgbClr val="FFFFF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D090625-51CE-4ECB-81A4-C4905F3FB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420" y="4784894"/>
            <a:ext cx="7757974" cy="716529"/>
          </a:xfrm>
        </p:spPr>
        <p:txBody>
          <a:bodyPr rtlCol="0">
            <a:noAutofit/>
          </a:bodyPr>
          <a:lstStyle/>
          <a:p>
            <a:pPr rtl="0"/>
            <a:r>
              <a:rPr lang="zh-TW" altLang="en-US" sz="40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國文科 許弘 老師</a:t>
            </a:r>
            <a:endParaRPr lang="zh-TW" altLang="ru-RU" sz="4000" b="1" dirty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B6C1711D-6DAC-4FE1-B7B6-AC8A81B84C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0525" y="4666480"/>
            <a:ext cx="68290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0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撩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師絮語</a:t>
            </a:r>
            <a:endParaRPr lang="zh-TW" altLang="en-US" sz="5000" b="1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83" y="2057210"/>
            <a:ext cx="4793651" cy="3312000"/>
          </a:xfrm>
        </p:spPr>
      </p:pic>
      <p:pic>
        <p:nvPicPr>
          <p:cNvPr id="10" name="內容版面配置區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003" y="2057210"/>
            <a:ext cx="4690849" cy="3312000"/>
          </a:xfrm>
        </p:spPr>
      </p:pic>
    </p:spTree>
    <p:extLst>
      <p:ext uri="{BB962C8B-B14F-4D97-AF65-F5344CB8AC3E}">
        <p14:creationId xmlns:p14="http://schemas.microsoft.com/office/powerpoint/2010/main" val="705779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撩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師絮語</a:t>
            </a:r>
            <a:endParaRPr lang="zh-TW" altLang="en-US" sz="5000" b="1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17" y="1864194"/>
            <a:ext cx="3029707" cy="4320000"/>
          </a:xfr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370" y="1864194"/>
            <a:ext cx="3059482" cy="4320000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532" y="1864194"/>
            <a:ext cx="3111004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29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撩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師絮語</a:t>
            </a:r>
            <a:endParaRPr lang="zh-TW" altLang="en-US" sz="5000" b="1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17" y="1864194"/>
            <a:ext cx="3163222" cy="4320000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976" y="1864194"/>
            <a:ext cx="3045856" cy="4320000"/>
          </a:xfrm>
          <a:prstGeom prst="rect">
            <a:avLst/>
          </a:prstGeom>
        </p:spPr>
      </p:pic>
      <p:pic>
        <p:nvPicPr>
          <p:cNvPr id="10" name="內容版面配置區 9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23" y="1864194"/>
            <a:ext cx="3079229" cy="4320000"/>
          </a:xfrm>
        </p:spPr>
      </p:pic>
    </p:spTree>
    <p:extLst>
      <p:ext uri="{BB962C8B-B14F-4D97-AF65-F5344CB8AC3E}">
        <p14:creationId xmlns:p14="http://schemas.microsoft.com/office/powerpoint/2010/main" val="1887476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撩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師絮語</a:t>
            </a:r>
            <a:endParaRPr lang="zh-TW" altLang="en-US" sz="5000" b="1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17" y="1864194"/>
            <a:ext cx="3027871" cy="4320000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25" y="1864194"/>
            <a:ext cx="3087861" cy="4320000"/>
          </a:xfrm>
          <a:prstGeom prst="rect">
            <a:avLst/>
          </a:prstGeom>
        </p:spPr>
      </p:pic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23" y="1864194"/>
            <a:ext cx="3078213" cy="4320000"/>
          </a:xfrm>
        </p:spPr>
      </p:pic>
    </p:spTree>
    <p:extLst>
      <p:ext uri="{BB962C8B-B14F-4D97-AF65-F5344CB8AC3E}">
        <p14:creationId xmlns:p14="http://schemas.microsoft.com/office/powerpoint/2010/main" val="4162928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撩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師絮語</a:t>
            </a:r>
            <a:endParaRPr lang="zh-TW" altLang="en-US" sz="5000" b="1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428975"/>
            <a:ext cx="4645025" cy="2612826"/>
          </a:xfrm>
          <a:prstGeom prst="rect">
            <a:avLst/>
          </a:prstGeom>
        </p:spPr>
      </p:pic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432150"/>
            <a:ext cx="4645025" cy="261282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sp>
        <p:nvSpPr>
          <p:cNvPr id="12" name="矩形 11"/>
          <p:cNvSpPr/>
          <p:nvPr/>
        </p:nvSpPr>
        <p:spPr>
          <a:xfrm>
            <a:off x="1447800" y="1878641"/>
            <a:ext cx="73661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地理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老師           國文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</a:p>
        </p:txBody>
      </p:sp>
    </p:spTree>
    <p:extLst>
      <p:ext uri="{BB962C8B-B14F-4D97-AF65-F5344CB8AC3E}">
        <p14:creationId xmlns:p14="http://schemas.microsoft.com/office/powerpoint/2010/main" val="1185684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撩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師絮語</a:t>
            </a:r>
            <a:endParaRPr lang="zh-TW" altLang="en-US" sz="5000" b="1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428975"/>
            <a:ext cx="4645025" cy="2612826"/>
          </a:xfrm>
          <a:prstGeom prst="rect">
            <a:avLst/>
          </a:prstGeo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432150"/>
            <a:ext cx="4645025" cy="261282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sp>
        <p:nvSpPr>
          <p:cNvPr id="11" name="矩形 10"/>
          <p:cNvSpPr/>
          <p:nvPr/>
        </p:nvSpPr>
        <p:spPr>
          <a:xfrm>
            <a:off x="1447800" y="1878641"/>
            <a:ext cx="7109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生物老師           音樂老師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1203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撩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師絮語</a:t>
            </a:r>
            <a:endParaRPr lang="zh-TW" altLang="en-US" sz="5000" b="1" dirty="0"/>
          </a:p>
        </p:txBody>
      </p:sp>
      <p:sp>
        <p:nvSpPr>
          <p:cNvPr id="10" name="矩形 9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428975"/>
            <a:ext cx="4645025" cy="2612826"/>
          </a:xfrm>
          <a:prstGeom prst="rect">
            <a:avLst/>
          </a:prstGeo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432150"/>
            <a:ext cx="4645025" cy="261282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47800" y="1878641"/>
            <a:ext cx="7109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科技老師           數學老師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2936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撩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師絮語</a:t>
            </a:r>
            <a:endParaRPr lang="zh-TW" altLang="en-US" sz="5000" b="1" dirty="0"/>
          </a:p>
        </p:txBody>
      </p:sp>
      <p:sp>
        <p:nvSpPr>
          <p:cNvPr id="10" name="矩形 9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428975"/>
            <a:ext cx="4645025" cy="2612826"/>
          </a:xfrm>
          <a:prstGeom prst="rect">
            <a:avLst/>
          </a:prstGeo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432150"/>
            <a:ext cx="4645025" cy="261282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47800" y="1878641"/>
            <a:ext cx="7109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輔導老師           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英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文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</a:p>
        </p:txBody>
      </p:sp>
    </p:spTree>
    <p:extLst>
      <p:ext uri="{BB962C8B-B14F-4D97-AF65-F5344CB8AC3E}">
        <p14:creationId xmlns:p14="http://schemas.microsoft.com/office/powerpoint/2010/main" val="2070920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撩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師絮語</a:t>
            </a:r>
            <a:endParaRPr lang="zh-TW" altLang="en-US" sz="5000" b="1" dirty="0"/>
          </a:p>
        </p:txBody>
      </p:sp>
      <p:sp>
        <p:nvSpPr>
          <p:cNvPr id="10" name="矩形 9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428975"/>
            <a:ext cx="4645025" cy="2612826"/>
          </a:xfrm>
          <a:prstGeom prst="rect">
            <a:avLst/>
          </a:prstGeo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432150"/>
            <a:ext cx="4645025" cy="261282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47800" y="1878641"/>
            <a:ext cx="7109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理化老師           家政老師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6824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撩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師絮語</a:t>
            </a:r>
            <a:endParaRPr lang="zh-TW" altLang="en-US" sz="5000" b="1" dirty="0"/>
          </a:p>
        </p:txBody>
      </p:sp>
      <p:sp>
        <p:nvSpPr>
          <p:cNvPr id="10" name="矩形 9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428975"/>
            <a:ext cx="4645025" cy="2612826"/>
          </a:xfrm>
          <a:prstGeom prst="rect">
            <a:avLst/>
          </a:prstGeo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432150"/>
            <a:ext cx="4645025" cy="261282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47800" y="1878641"/>
            <a:ext cx="7109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公民老師           美術老師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2140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課程大綱</a:t>
            </a:r>
            <a:endParaRPr lang="zh-TW" altLang="en-US" sz="5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>
          <a:xfrm>
            <a:off x="1447330" y="2010878"/>
            <a:ext cx="6733148" cy="4101316"/>
          </a:xfrm>
        </p:spPr>
        <p:txBody>
          <a:bodyPr>
            <a:noAutofit/>
          </a:bodyPr>
          <a:lstStyle/>
          <a:p>
            <a:pPr marL="742950" indent="-742950">
              <a:lnSpc>
                <a:spcPct val="150000"/>
              </a:lnSpc>
              <a:spcBef>
                <a:spcPts val="0"/>
              </a:spcBef>
              <a:buClrTx/>
              <a:buFont typeface="+mj-ea"/>
              <a:buAutoNum type="ea1ChtPeriod"/>
            </a:pP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撩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師絮語</a:t>
            </a:r>
            <a:endParaRPr lang="en-US" altLang="zh-TW" sz="4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spcBef>
                <a:spcPts val="0"/>
              </a:spcBef>
              <a:buClrTx/>
              <a:buFont typeface="+mj-ea"/>
              <a:buAutoNum type="ea1ChtPeriod"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作方式</a:t>
            </a:r>
            <a:endParaRPr lang="en-US" altLang="zh-TW" sz="4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150000"/>
              </a:lnSpc>
              <a:spcBef>
                <a:spcPts val="0"/>
              </a:spcBef>
              <a:buClrTx/>
              <a:buFont typeface="+mj-ea"/>
              <a:buAutoNum type="ea1ChtPeriod"/>
            </a:pP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他山之石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852" y="1864194"/>
            <a:ext cx="3186000" cy="4248000"/>
          </a:xfrm>
        </p:spPr>
      </p:pic>
    </p:spTree>
    <p:extLst>
      <p:ext uri="{BB962C8B-B14F-4D97-AF65-F5344CB8AC3E}">
        <p14:creationId xmlns:p14="http://schemas.microsoft.com/office/powerpoint/2010/main" val="3241367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撩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師絮語</a:t>
            </a:r>
            <a:endParaRPr lang="zh-TW" altLang="en-US" sz="5000" b="1" dirty="0"/>
          </a:p>
        </p:txBody>
      </p:sp>
      <p:sp>
        <p:nvSpPr>
          <p:cNvPr id="10" name="矩形 9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428975"/>
            <a:ext cx="4645025" cy="2612826"/>
          </a:xfrm>
          <a:prstGeom prst="rect">
            <a:avLst/>
          </a:prstGeo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432150"/>
            <a:ext cx="4645025" cy="261282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47800" y="1878641"/>
            <a:ext cx="7109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體育老師           童軍老師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302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撩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師絮語</a:t>
            </a:r>
            <a:endParaRPr lang="zh-TW" altLang="en-US" sz="5000" b="1" dirty="0"/>
          </a:p>
        </p:txBody>
      </p:sp>
      <p:sp>
        <p:nvSpPr>
          <p:cNvPr id="10" name="矩形 9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428975"/>
            <a:ext cx="4645025" cy="2612826"/>
          </a:xfrm>
          <a:prstGeom prst="rect">
            <a:avLst/>
          </a:prstGeo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2432150"/>
            <a:ext cx="4645025" cy="261282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447800" y="1878641"/>
            <a:ext cx="7109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健教老師           母語老師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7397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撩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師絮語</a:t>
            </a:r>
            <a:endParaRPr lang="zh-TW" altLang="en-US" sz="5000" b="1" dirty="0"/>
          </a:p>
        </p:txBody>
      </p:sp>
      <p:sp>
        <p:nvSpPr>
          <p:cNvPr id="10" name="矩形 9"/>
          <p:cNvSpPr/>
          <p:nvPr/>
        </p:nvSpPr>
        <p:spPr>
          <a:xfrm>
            <a:off x="1447800" y="5832258"/>
            <a:ext cx="308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/>
              <a:t>https://flipedu.parenting.com.tw/article/006833</a:t>
            </a:r>
            <a:endParaRPr lang="zh-TW" altLang="en-US" sz="1200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722890"/>
            <a:ext cx="4645025" cy="2612826"/>
          </a:xfrm>
          <a:prstGeom prst="rect">
            <a:avLst/>
          </a:prstGeom>
        </p:spPr>
      </p:pic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>
          <a:xfrm>
            <a:off x="6413771" y="1864194"/>
            <a:ext cx="4645152" cy="3594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舞蹈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舞的不是肢體，是我的青春。</a:t>
            </a:r>
          </a:p>
        </p:txBody>
      </p:sp>
      <p:sp>
        <p:nvSpPr>
          <p:cNvPr id="9" name="矩形 8"/>
          <p:cNvSpPr/>
          <p:nvPr/>
        </p:nvSpPr>
        <p:spPr>
          <a:xfrm>
            <a:off x="1447800" y="1878641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表藝老師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1173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創作方式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4126365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8000" y="-1186074"/>
            <a:ext cx="12600000" cy="9443703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63001" y="442823"/>
            <a:ext cx="8280071" cy="4896928"/>
          </a:xfrm>
        </p:spPr>
        <p:txBody>
          <a:bodyPr vert="eaVert" anchor="t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是您</a:t>
            </a:r>
            <a:endParaRPr lang="en-US" altLang="zh-TW" sz="4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撥開如</a:t>
            </a:r>
            <a:r>
              <a:rPr lang="zh-TW" altLang="en-US" sz="4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霧的湖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鏡</a:t>
            </a:r>
            <a:endParaRPr lang="zh-TW" altLang="en-US" sz="4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教我們</a:t>
            </a:r>
            <a:endParaRPr lang="en-US" altLang="zh-TW" sz="4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在濺濺的漪淪裡</a:t>
            </a:r>
            <a:endParaRPr lang="zh-TW" altLang="en-US" sz="4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如沐春風</a:t>
            </a:r>
            <a:endParaRPr lang="zh-TW" altLang="en-US" sz="4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424403" y="442823"/>
            <a:ext cx="954107" cy="3298339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致許弘老師</a:t>
            </a:r>
            <a:endParaRPr kumimoji="0" lang="zh-TW" alt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17094" y="2410081"/>
            <a:ext cx="615553" cy="256095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lvl="0"/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畜保二甲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○</a:t>
            </a:r>
            <a:r>
              <a:rPr lang="zh-TW" altLang="en-US" sz="28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○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○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784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14037"/>
            <a:ext cx="12240000" cy="9180000"/>
          </a:xfrm>
          <a:prstGeom prst="rect">
            <a:avLst/>
          </a:prstGeom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104181" y="379189"/>
            <a:ext cx="80010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b="1" dirty="0" smtClean="0">
                <a:solidFill>
                  <a:srgbClr val="FFFF00"/>
                </a:solidFill>
              </a:rPr>
              <a:t>親愛的校長</a:t>
            </a:r>
            <a:endParaRPr lang="en-US" altLang="zh-TW" sz="4000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zh-TW" altLang="en-US" sz="4000" b="1" dirty="0" smtClean="0">
                <a:solidFill>
                  <a:schemeClr val="bg1"/>
                </a:solidFill>
              </a:rPr>
              <a:t>您是學子的羅盤</a:t>
            </a:r>
            <a:endParaRPr lang="en-US" altLang="zh-TW" sz="40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TW" altLang="en-US" sz="4000" b="1" dirty="0" smtClean="0">
                <a:solidFill>
                  <a:schemeClr val="bg1"/>
                </a:solidFill>
              </a:rPr>
              <a:t>引領我們駛向偉大的航道！</a:t>
            </a:r>
            <a:endParaRPr lang="en-US" altLang="zh-TW" sz="4000" b="1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zh-TW" altLang="en-US" sz="4000" b="1" dirty="0" smtClean="0">
                <a:solidFill>
                  <a:srgbClr val="FFFF00"/>
                </a:solidFill>
              </a:rPr>
              <a:t>農經二甲</a:t>
            </a:r>
            <a:r>
              <a:rPr lang="zh-TW" altLang="en-US" sz="40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○○○</a:t>
            </a:r>
            <a:endParaRPr lang="zh-TW" alt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6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創作</a:t>
            </a:r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方式</a:t>
            </a:r>
            <a:endParaRPr lang="zh-TW" altLang="en-US" sz="5000" b="1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1466448" y="1864194"/>
            <a:ext cx="9588403" cy="4243308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文末署名班級姓名</a:t>
            </a:r>
            <a:endParaRPr lang="en-US" altLang="zh-TW" sz="4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幹部及各科小老師</a:t>
            </a: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寫給科主任、任</a:t>
            </a: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課教師</a:t>
            </a:r>
            <a:endParaRPr lang="en-US" altLang="zh-TW" sz="4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40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sz="40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942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他山之石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58751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他山之石</a:t>
            </a:r>
            <a:endParaRPr lang="zh-TW" altLang="en-US" sz="5000" b="1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1466448" y="1864194"/>
            <a:ext cx="9588403" cy="4243308"/>
          </a:xfrm>
        </p:spPr>
        <p:txBody>
          <a:bodyPr>
            <a:normAutofit fontScale="92500"/>
          </a:bodyPr>
          <a:lstStyle/>
          <a:p>
            <a:r>
              <a:rPr lang="en-US" altLang="zh-TW" sz="43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110</a:t>
            </a:r>
            <a:r>
              <a:rPr lang="zh-TW" altLang="en-US" sz="43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君毅撩師金句 教師節感恩祝福</a:t>
            </a:r>
            <a:r>
              <a:rPr lang="en-US" altLang="zh-TW" sz="43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(4:26)</a:t>
            </a:r>
          </a:p>
          <a:p>
            <a:pPr marL="0" indent="0">
              <a:buNone/>
            </a:pPr>
            <a:r>
              <a:rPr lang="en-US" altLang="zh-TW" sz="35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2"/>
              </a:rPr>
              <a:t>https://www.youtube.com/watch?v=WJh_uTq4Lug</a:t>
            </a:r>
            <a:endParaRPr lang="en-US" altLang="zh-TW" sz="35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43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忠孝</a:t>
            </a:r>
            <a:r>
              <a:rPr lang="zh-TW" altLang="en-US" sz="43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國中撩師金句</a:t>
            </a:r>
            <a:r>
              <a:rPr lang="en-US" altLang="zh-TW" sz="43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---</a:t>
            </a:r>
            <a:r>
              <a:rPr lang="zh-TW" altLang="en-US" sz="43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三年級</a:t>
            </a:r>
            <a:r>
              <a:rPr lang="en-US" altLang="zh-TW" sz="43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(11:27)</a:t>
            </a:r>
          </a:p>
          <a:p>
            <a:pPr marL="0" indent="0">
              <a:buNone/>
            </a:pPr>
            <a:r>
              <a:rPr lang="en-US" altLang="zh-TW" sz="35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altLang="zh-TW" sz="35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www.youtube.com/watch?v=D3m8U3_Xd6I</a:t>
            </a:r>
            <a:endParaRPr lang="en-US" altLang="zh-TW" sz="35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386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7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2" name="圖片 8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4" name="直線接點​​ 8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接點 8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白色樓梯">
            <a:extLst>
              <a:ext uri="{FF2B5EF4-FFF2-40B4-BE49-F238E27FC236}">
                <a16:creationId xmlns:a16="http://schemas.microsoft.com/office/drawing/2014/main" id="{BDEE4019-56F2-459C-B15D-76C0CDC216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" y="10"/>
            <a:ext cx="12191695" cy="685799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88" name="矩形 87">
            <a:extLst>
              <a:ext uri="{FF2B5EF4-FFF2-40B4-BE49-F238E27FC236}">
                <a16:creationId xmlns:a16="http://schemas.microsoft.com/office/drawing/2014/main" id="{6A0FFA78-985C-4F50-B21A-77045C7DF6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734342C-2173-4B23-9C3C-2950C6A3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511" y="3236470"/>
            <a:ext cx="6832500" cy="1252601"/>
          </a:xfr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zh-TW" altLang="en-US" sz="7200" b="1" dirty="0" smtClean="0">
                <a:solidFill>
                  <a:srgbClr val="FFFFF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感謝各位同學</a:t>
            </a:r>
            <a:endParaRPr lang="zh-TW" altLang="en-US" sz="7200" b="1" dirty="0">
              <a:solidFill>
                <a:srgbClr val="FFFFF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0" name="直線接點​​ 89">
            <a:extLst>
              <a:ext uri="{FF2B5EF4-FFF2-40B4-BE49-F238E27FC236}">
                <a16:creationId xmlns:a16="http://schemas.microsoft.com/office/drawing/2014/main" id="{65409EC7-69B1-45CC-8FB7-1964C1AB67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4666480"/>
            <a:ext cx="683249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833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撩師絮語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275542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橫式信封</a:t>
            </a:r>
            <a:endParaRPr lang="zh-TW" altLang="en-US" sz="5000" b="1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1466448" y="1864194"/>
            <a:ext cx="9588403" cy="424330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zh-TW" sz="4000" b="1" dirty="0" smtClean="0">
              <a:latin typeface="Calibri" panose="020F0502020204030204" pitchFamily="34" charset="0"/>
              <a:ea typeface="細明體" panose="02020509000000000000" pitchFamily="49" charset="-12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zh-TW" sz="4000" b="1" dirty="0" smtClean="0">
              <a:latin typeface="Calibri" panose="020F0502020204030204" pitchFamily="34" charset="0"/>
              <a:ea typeface="細明體" panose="02020509000000000000" pitchFamily="49" charset="-12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zh-TW" sz="4000" b="1" dirty="0" smtClean="0">
                <a:latin typeface="Calibri" panose="020F0502020204030204" pitchFamily="34" charset="0"/>
                <a:ea typeface="細明體" panose="02020509000000000000" pitchFamily="49" charset="-120"/>
                <a:cs typeface="Calibri" panose="020F0502020204030204" pitchFamily="34" charset="0"/>
              </a:rPr>
              <a:t>       </a:t>
            </a: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O </a:t>
            </a:r>
            <a:r>
              <a:rPr lang="en-US" altLang="zh-TW" sz="4000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O</a:t>
            </a: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  <a:r>
              <a:rPr lang="en-US" altLang="zh-TW" sz="4000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O</a:t>
            </a: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老 </a:t>
            </a: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師 </a:t>
            </a:r>
            <a:r>
              <a:rPr lang="zh-TW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道</a:t>
            </a: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啟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置中、</a:t>
            </a:r>
            <a:r>
              <a:rPr lang="en-US" altLang="zh-TW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行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4000" b="1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 </a:t>
            </a:r>
            <a:r>
              <a:rPr lang="en-US" altLang="zh-TW" sz="4000" b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OOOO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Calibri" panose="020F0502020204030204" pitchFamily="34" charset="0"/>
              </a:rPr>
              <a:t>(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班級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40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謹緘</a:t>
            </a:r>
            <a:endParaRPr lang="en-US" altLang="zh-TW" sz="4000" b="1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19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撩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師絮語</a:t>
            </a:r>
            <a:endParaRPr lang="zh-TW" altLang="en-US" sz="5000" b="1" dirty="0"/>
          </a:p>
        </p:txBody>
      </p:sp>
      <p:pic>
        <p:nvPicPr>
          <p:cNvPr id="2" name="內容版面配置區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9" y="2082960"/>
            <a:ext cx="4655066" cy="3312000"/>
          </a:xfr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2096396"/>
            <a:ext cx="4684153" cy="3312000"/>
          </a:xfrm>
        </p:spPr>
      </p:pic>
    </p:spTree>
    <p:extLst>
      <p:ext uri="{BB962C8B-B14F-4D97-AF65-F5344CB8AC3E}">
        <p14:creationId xmlns:p14="http://schemas.microsoft.com/office/powerpoint/2010/main" val="2972838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撩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師絮語</a:t>
            </a:r>
            <a:endParaRPr lang="zh-TW" altLang="en-US" sz="5000" b="1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078743"/>
            <a:ext cx="4645025" cy="3313290"/>
          </a:xfr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2078094"/>
            <a:ext cx="4632523" cy="3312000"/>
          </a:xfrm>
        </p:spPr>
      </p:pic>
    </p:spTree>
    <p:extLst>
      <p:ext uri="{BB962C8B-B14F-4D97-AF65-F5344CB8AC3E}">
        <p14:creationId xmlns:p14="http://schemas.microsoft.com/office/powerpoint/2010/main" val="1615492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撩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師絮語</a:t>
            </a:r>
            <a:endParaRPr lang="zh-TW" altLang="en-US" sz="5000" b="1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17" y="2117003"/>
            <a:ext cx="4638751" cy="3312000"/>
          </a:xfr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72" y="2117003"/>
            <a:ext cx="4743680" cy="3312000"/>
          </a:xfrm>
        </p:spPr>
      </p:pic>
    </p:spTree>
    <p:extLst>
      <p:ext uri="{BB962C8B-B14F-4D97-AF65-F5344CB8AC3E}">
        <p14:creationId xmlns:p14="http://schemas.microsoft.com/office/powerpoint/2010/main" val="729791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撩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師絮語</a:t>
            </a:r>
            <a:endParaRPr lang="zh-TW" altLang="en-US" sz="5000" b="1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9" y="2134937"/>
            <a:ext cx="4806246" cy="3312000"/>
          </a:xfr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034" y="2134937"/>
            <a:ext cx="4810438" cy="3312000"/>
          </a:xfrm>
        </p:spPr>
      </p:pic>
    </p:spTree>
    <p:extLst>
      <p:ext uri="{BB962C8B-B14F-4D97-AF65-F5344CB8AC3E}">
        <p14:creationId xmlns:p14="http://schemas.microsoft.com/office/powerpoint/2010/main" val="1107201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撩</a:t>
            </a:r>
            <a:r>
              <a:rPr lang="zh-TW" altLang="en-US" sz="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師絮語</a:t>
            </a:r>
            <a:endParaRPr lang="zh-TW" altLang="en-US" sz="5000" b="1" dirty="0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089488"/>
            <a:ext cx="4673533" cy="3312000"/>
          </a:xfr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68" y="2089488"/>
            <a:ext cx="4574984" cy="3312000"/>
          </a:xfrm>
        </p:spPr>
      </p:pic>
    </p:spTree>
    <p:extLst>
      <p:ext uri="{BB962C8B-B14F-4D97-AF65-F5344CB8AC3E}">
        <p14:creationId xmlns:p14="http://schemas.microsoft.com/office/powerpoint/2010/main" val="1336672791"/>
      </p:ext>
    </p:extLst>
  </p:cSld>
  <p:clrMapOvr>
    <a:masterClrMapping/>
  </p:clrMapOvr>
</p:sld>
</file>

<file path=ppt/theme/theme1.xml><?xml version="1.0" encoding="utf-8"?>
<a:theme xmlns:a="http://schemas.openxmlformats.org/drawingml/2006/main" name="畫廊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29751623_TF55834886" id="{2720035A-DA37-4326-9CEA-B68E0C0E24CC}" vid="{AE594E90-06D5-42D6-B27B-E97898BF2639}"/>
    </a:ext>
  </a:extLst>
</a:theme>
</file>

<file path=ppt/theme/theme2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6CF9D2-F3E0-450F-B184-8D2A0EB8B1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AABB37-1599-4AE8-818C-82E84CA93DF4}">
  <ds:schemaRefs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71af3243-3dd4-4a8d-8c0d-dd76da1f02a5"/>
    <ds:schemaRef ds:uri="http://purl.org/dc/elements/1.1/"/>
    <ds:schemaRef ds:uri="http://www.w3.org/XML/1998/namespace"/>
    <ds:schemaRef ds:uri="16c05727-aa75-4e4a-9b5f-8a80a1165891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CF9EC99-89FF-486C-9E02-31E13FD72E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創客藝廊設計</Template>
  <TotalTime>0</TotalTime>
  <Words>293</Words>
  <Application>Microsoft Office PowerPoint</Application>
  <PresentationFormat>寬螢幕</PresentationFormat>
  <Paragraphs>75</Paragraphs>
  <Slides>29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29</vt:i4>
      </vt:variant>
    </vt:vector>
  </HeadingPairs>
  <TitlesOfParts>
    <vt:vector size="42" baseType="lpstr">
      <vt:lpstr>Microsoft JhengHei UI</vt:lpstr>
      <vt:lpstr>細明體</vt:lpstr>
      <vt:lpstr>微軟正黑體</vt:lpstr>
      <vt:lpstr>新細明體</vt:lpstr>
      <vt:lpstr>標楷體</vt:lpstr>
      <vt:lpstr>Arial</vt:lpstr>
      <vt:lpstr>Calibri</vt:lpstr>
      <vt:lpstr>Century Gothic</vt:lpstr>
      <vt:lpstr>Gill Sans MT</vt:lpstr>
      <vt:lpstr>Times New Roman</vt:lpstr>
      <vt:lpstr>Wingdings 3</vt:lpstr>
      <vt:lpstr>畫廊</vt:lpstr>
      <vt:lpstr>絲縷</vt:lpstr>
      <vt:lpstr>興大附農2023撩師絮語</vt:lpstr>
      <vt:lpstr>課程大綱</vt:lpstr>
      <vt:lpstr>一、撩師絮語</vt:lpstr>
      <vt:lpstr>橫式信封</vt:lpstr>
      <vt:lpstr>撩師絮語</vt:lpstr>
      <vt:lpstr>撩師絮語</vt:lpstr>
      <vt:lpstr>撩師絮語</vt:lpstr>
      <vt:lpstr>撩師絮語</vt:lpstr>
      <vt:lpstr>撩師絮語</vt:lpstr>
      <vt:lpstr>撩師絮語</vt:lpstr>
      <vt:lpstr>撩師絮語</vt:lpstr>
      <vt:lpstr>撩師絮語</vt:lpstr>
      <vt:lpstr>撩師絮語</vt:lpstr>
      <vt:lpstr>撩師絮語</vt:lpstr>
      <vt:lpstr>撩師絮語</vt:lpstr>
      <vt:lpstr>撩師絮語</vt:lpstr>
      <vt:lpstr>撩師絮語</vt:lpstr>
      <vt:lpstr>撩師絮語</vt:lpstr>
      <vt:lpstr>撩師絮語</vt:lpstr>
      <vt:lpstr>撩師絮語</vt:lpstr>
      <vt:lpstr>撩師絮語</vt:lpstr>
      <vt:lpstr>撩師絮語</vt:lpstr>
      <vt:lpstr>二、創作方式</vt:lpstr>
      <vt:lpstr>PowerPoint 簡報</vt:lpstr>
      <vt:lpstr>PowerPoint 簡報</vt:lpstr>
      <vt:lpstr>創作方式</vt:lpstr>
      <vt:lpstr>三、他山之石</vt:lpstr>
      <vt:lpstr>他山之石</vt:lpstr>
      <vt:lpstr>感謝各位同學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2019-09-03T03:58:43Z</dcterms:created>
  <dcterms:modified xsi:type="dcterms:W3CDTF">2023-09-25T22:53:40Z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