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1" r:id="rId5"/>
    <p:sldId id="262" r:id="rId6"/>
    <p:sldId id="260" r:id="rId7"/>
    <p:sldId id="257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9" d="100"/>
          <a:sy n="89" d="100"/>
        </p:scale>
        <p:origin x="28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51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424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503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72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156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81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2343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46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7233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46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4272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00819-EF68-4D87-B59A-9D0AA2B026DA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CE7A2-5197-4A41-8DFB-D9808D4F9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66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林婉瑜</a:t>
            </a:r>
            <a:endParaRPr lang="zh-TW" altLang="en-US" sz="7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新詩欣賞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6829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1303876" y="365125"/>
            <a:ext cx="693682" cy="5811838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寂寞是真的</a:t>
            </a:r>
            <a:endParaRPr lang="zh-TW" altLang="en-US" sz="5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2249" y="365124"/>
            <a:ext cx="11051628" cy="649287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每天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好多人寄</a:t>
            </a:r>
            <a:r>
              <a:rPr lang="en-US" altLang="zh-TW" sz="33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email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給我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TW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是垃圾信件和詐騙信件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zh-TW" altLang="en-US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馬路上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好多人遞小禮物給我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TW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是廣告傳單和面紙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臉書常常通知我：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「某某在</a:t>
            </a:r>
            <a:r>
              <a:rPr lang="en-US" altLang="zh-TW" sz="33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facebook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上提到了你。」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「某某在一則貼文中標註了你。」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TW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是購物社團的假消息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騙人的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都是騙人的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TW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可是寂寞是真的</a:t>
            </a:r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466787" y="6263806"/>
            <a:ext cx="725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P72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574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1303876" y="365125"/>
            <a:ext cx="693682" cy="5811838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開始</a:t>
            </a:r>
            <a:endParaRPr lang="zh-TW" altLang="en-US" sz="5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2249" y="365124"/>
            <a:ext cx="11051628" cy="60987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你的眼神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從我髮的坡度滑下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經過險峻的鎖骨攀爬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胸前柔軟的丘陵迴轉登陸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水滴形狀的耳垂最後垂降在我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平滑的頸項之間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（我知道在你眼中我是，一個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女人）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zh-TW" altLang="en-US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但你我之間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可否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從別的地方開始譬如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從一起玩填字遊戲開始；從一起等待日暮撤退開始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從一起逛動物園學習動物們的手語開始；從電影、詩或演唱會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從夏天草地上的散步開始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我害怕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從身體開始的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也會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從身體結束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466787" y="6263806"/>
            <a:ext cx="725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P97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611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1303876" y="365125"/>
            <a:ext cx="693682" cy="5811838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艱難</a:t>
            </a:r>
            <a:endParaRPr lang="zh-TW" altLang="en-US" sz="5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2249" y="365124"/>
            <a:ext cx="11051628" cy="649287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愛是一件艱難的事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但是，不愛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並沒有比較簡單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再讓我試試看吧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466787" y="6263806"/>
            <a:ext cx="725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P100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347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1303876" y="365125"/>
            <a:ext cx="693682" cy="5811838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速度</a:t>
            </a:r>
            <a:endParaRPr lang="zh-TW" altLang="en-US" sz="5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2249" y="365124"/>
            <a:ext cx="11051628" cy="649287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分手了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你說以後不再是「我們」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只是「我」和「你」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是你離開的速度比較快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還是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我痊癒的速度更快？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比賽開始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466787" y="6263806"/>
            <a:ext cx="725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P100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671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1303876" y="365125"/>
            <a:ext cx="693682" cy="5811838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交換</a:t>
            </a:r>
            <a:endParaRPr lang="zh-TW" altLang="en-US" sz="5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2249" y="365124"/>
            <a:ext cx="11051628" cy="649287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和甲做愛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覺得快樂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和乙做愛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覺得悲傷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zh-TW" altLang="en-US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生命中所有慎重的、重要的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交換靈魂的時刻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甲總是選擇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把他的快樂給我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乙總是選擇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把他的悲傷給我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466787" y="6263806"/>
            <a:ext cx="725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P154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165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1303876" y="365125"/>
            <a:ext cx="693682" cy="5811838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下一位</a:t>
            </a:r>
            <a:endParaRPr lang="zh-TW" altLang="en-US" sz="5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2249" y="365124"/>
            <a:ext cx="11051628" cy="609873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分手了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都說是個性不合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有時也是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身體不合吧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zh-TW" altLang="en-US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仔細收拾自己的衣物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和心情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投入了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下一位的懷抱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466787" y="6263806"/>
            <a:ext cx="725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P182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727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7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完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0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感謝同學</a:t>
            </a:r>
            <a:endParaRPr lang="zh-TW" altLang="en-US" sz="4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8154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328</Words>
  <Application>Microsoft Office PowerPoint</Application>
  <PresentationFormat>寬螢幕</PresentationFormat>
  <Paragraphs>85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林婉瑜</vt:lpstr>
      <vt:lpstr>寂寞是真的</vt:lpstr>
      <vt:lpstr>開始</vt:lpstr>
      <vt:lpstr>艱難</vt:lpstr>
      <vt:lpstr>速度</vt:lpstr>
      <vt:lpstr>交換</vt:lpstr>
      <vt:lpstr>下一位</vt:lpstr>
      <vt:lpstr>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林婉瑜</dc:title>
  <dc:creator>User</dc:creator>
  <cp:lastModifiedBy>bear</cp:lastModifiedBy>
  <cp:revision>4</cp:revision>
  <dcterms:created xsi:type="dcterms:W3CDTF">2023-11-08T06:42:14Z</dcterms:created>
  <dcterms:modified xsi:type="dcterms:W3CDTF">2023-11-14T19:51:35Z</dcterms:modified>
</cp:coreProperties>
</file>