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82" r:id="rId4"/>
    <p:sldId id="283" r:id="rId5"/>
    <p:sldId id="299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6" r:id="rId15"/>
    <p:sldId id="307" r:id="rId16"/>
    <p:sldId id="309" r:id="rId17"/>
    <p:sldId id="310" r:id="rId18"/>
    <p:sldId id="297" r:id="rId19"/>
    <p:sldId id="311" r:id="rId20"/>
    <p:sldId id="292" r:id="rId21"/>
    <p:sldId id="316" r:id="rId22"/>
    <p:sldId id="312" r:id="rId23"/>
    <p:sldId id="313" r:id="rId24"/>
    <p:sldId id="314" r:id="rId25"/>
    <p:sldId id="315" r:id="rId26"/>
    <p:sldId id="293" r:id="rId27"/>
  </p:sldIdLst>
  <p:sldSz cx="12192000" cy="6858000"/>
  <p:notesSz cx="7099300" cy="102346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 rtl="0"/>
            <a:fld id="{C078EF4D-11A9-468E-947C-7E77FC2730EE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2024/6/6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A006804-164C-4CDA-8F38-2D5258C292C6}" type="datetime1">
              <a:rPr lang="zh-TW" altLang="en-US" smtClean="0"/>
              <a:pPr/>
              <a:t>2024/6/6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530193B-564F-4854-8A52-728F3FB19C8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11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9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26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958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772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652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5848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45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0167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205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940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9592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6297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716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537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035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139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728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429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045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434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682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601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9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文字預留位置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3" name="文字預留位置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5" name="文字預留位置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文字預留位置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預留位置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投影片編號預留位置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預留位置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簡報標題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相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圖片預留位置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比較左方預留位置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比較左方預留位置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文字預留位置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預留位置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插入或拖放您的相片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輸入您的標題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投影片編號預留位置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文字預留位置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電話號碼</a:t>
            </a:r>
            <a:endParaRPr lang="zh-TW" altLang="en-US" dirty="0"/>
          </a:p>
        </p:txBody>
      </p:sp>
      <p:sp>
        <p:nvSpPr>
          <p:cNvPr id="13" name="文字預留位置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14" name="文字預留位置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公司網站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按一下以編輯頁面標題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449411"/>
            <a:ext cx="1476000" cy="220313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zh-TW" altLang="en-US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第一</a:t>
            </a:r>
            <a:r>
              <a:rPr lang="zh-TW" altLang="en-US" sz="1600" b="1" spc="-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顧問</a:t>
            </a:r>
            <a:endParaRPr lang="zh-TW" altLang="en-US" sz="1600" b="1" spc="-1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nrisemedium.com/p/522/japanese-consciousness-of-portrait-righ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762499"/>
            <a:ext cx="6798250" cy="1153491"/>
          </a:xfrm>
        </p:spPr>
        <p:txBody>
          <a:bodyPr rtlCol="0" anchor="ctr" anchorCtr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國際交流的素養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sz="32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畜保三甲許弘</a:t>
            </a:r>
            <a:endParaRPr lang="en-US" altLang="zh-TW" sz="3200" b="1" i="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守時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en-US" altLang="zh-TW" sz="40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5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分鐘抵達，準時赴約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內容版面配置區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3" y="2592000"/>
            <a:ext cx="4801348" cy="3600000"/>
          </a:xfrm>
          <a:prstGeom prst="rect">
            <a:avLst/>
          </a:prstGeom>
        </p:spPr>
      </p:pic>
      <p:pic>
        <p:nvPicPr>
          <p:cNvPr id="10" name="內容版面配置區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30" y="2592000"/>
            <a:ext cx="480216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守時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en-US" altLang="zh-TW" sz="4000" b="1" dirty="0" smtClean="0">
                <a:solidFill>
                  <a:schemeClr val="tx1"/>
                </a:solidFill>
                <a:latin typeface="+mn-lt"/>
                <a:ea typeface="標楷體" panose="03000509000000000000" pitchFamily="65" charset="-120"/>
              </a:rPr>
              <a:t>5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分鐘抵達，準時赴約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2" y="2592000"/>
            <a:ext cx="4799999" cy="36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613" y="2592000"/>
            <a:ext cx="47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手機禮儀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不可旁若無人，大聲通話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不可隨意拍攝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人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https://sunrisemedium.com/p/522/japanese-consciousness-of-portrait-rights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10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手機禮儀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日本學校保管手機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" y="2592000"/>
            <a:ext cx="4797177" cy="36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340" y="2592000"/>
            <a:ext cx="47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用餐禮儀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吃飯前要說：「いただきま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す</a:t>
            </a:r>
            <a:r>
              <a:rPr lang="en-US" altLang="ja-JP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 ta da </a:t>
            </a:r>
            <a:r>
              <a:rPr lang="en-US" altLang="ja-JP" sz="40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ki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ma </a:t>
            </a:r>
            <a:r>
              <a:rPr lang="en-US" altLang="ja-JP" sz="40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ja-JP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要開動了！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2" y="3076074"/>
            <a:ext cx="4799999" cy="36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446" y="3076074"/>
            <a:ext cx="47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用餐禮儀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不可舔筷子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不可用筷子刺食物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不可把筷子插進或立在飯碗裡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3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屋內請脫鞋，換室內拖鞋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進到日本屋內，要脫下鞋子，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換室內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拖鞋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2" y="2592000"/>
            <a:ext cx="4797177" cy="36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51" y="2592000"/>
            <a:ext cx="47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溫泉</a:t>
            </a:r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澡堂</a:t>
            </a:r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禮儀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刺青者不能進入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先用香皂把身體洗淨，才泡澡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" y="3076074"/>
            <a:ext cx="4800353" cy="360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496" y="3076074"/>
            <a:ext cx="47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650538"/>
            <a:ext cx="6798250" cy="1370227"/>
          </a:xfrm>
        </p:spPr>
        <p:txBody>
          <a:bodyPr rtlCol="0" anchor="ctr" anchorCtr="0"/>
          <a:lstStyle/>
          <a:p>
            <a:pPr rtl="0"/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Q &amp; A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Ins="252000" rtlCol="0"/>
          <a:lstStyle/>
          <a:p>
            <a:pPr rtl="0">
              <a:lnSpc>
                <a:spcPct val="110000"/>
              </a:lnSpc>
            </a:pP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Lorem ipsum dolor sit </a:t>
            </a:r>
            <a:r>
              <a:rPr lang="en-US" altLang="zh-TW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amet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, </a:t>
            </a:r>
            <a:r>
              <a:rPr lang="en-US" altLang="zh-TW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consectetur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請用一分鐘自我介紹。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國際交流的素養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en-US" altLang="zh-TW" sz="4000" b="1" dirty="0" smtClean="0">
                <a:solidFill>
                  <a:schemeClr val="tx1"/>
                </a:solidFill>
                <a:latin typeface="+mn-ea"/>
                <a:ea typeface="+mn-ea"/>
              </a:rPr>
              <a:t>Q &amp; A</a:t>
            </a:r>
            <a:endParaRPr lang="en-US" altLang="zh-TW" sz="4000" b="1" dirty="0" smtClean="0">
              <a:solidFill>
                <a:schemeClr val="tx1"/>
              </a:solidFill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請問在日本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吃飯</a:t>
            </a:r>
            <a:r>
              <a:rPr lang="ja-JP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前要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什麼？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20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5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en-US" altLang="zh-TW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吃飯</a:t>
            </a:r>
            <a:r>
              <a:rPr lang="ja-JP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前要說：「いただきま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す</a:t>
            </a:r>
            <a:r>
              <a:rPr lang="en-US" altLang="ja-JP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 ta da </a:t>
            </a:r>
            <a:r>
              <a:rPr lang="en-US" altLang="ja-JP" sz="40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ki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ma </a:t>
            </a:r>
            <a:r>
              <a:rPr lang="en-US" altLang="ja-JP" sz="4000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</a:t>
            </a:r>
            <a:r>
              <a:rPr lang="en-US" altLang="ja-JP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ja-JP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要開動了！</a:t>
            </a:r>
            <a:r>
              <a:rPr lang="ja-JP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61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請問進到日本屋內，要先做什麼？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4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en-US" altLang="zh-TW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&amp; A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進到日本屋內，要先脫下鞋子，換屋主準備的室內拖鞋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5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FC59329-2EE8-904A-9303-B73C02AB74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>
            <a:fillRect/>
          </a:stretch>
        </p:blipFill>
        <p:spPr>
          <a:xfrm>
            <a:off x="69273" y="63691"/>
            <a:ext cx="9911201" cy="6727346"/>
          </a:xfr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E067C8F-5267-7147-B398-AD99FAB4105A}"/>
              </a:ext>
            </a:extLst>
          </p:cNvPr>
          <p:cNvSpPr/>
          <p:nvPr/>
        </p:nvSpPr>
        <p:spPr>
          <a:xfrm>
            <a:off x="69273" y="63691"/>
            <a:ext cx="9911201" cy="6727345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650538"/>
            <a:ext cx="6798250" cy="1370227"/>
          </a:xfrm>
        </p:spPr>
        <p:txBody>
          <a:bodyPr rtlCol="0" anchor="ctr" anchorCtr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感謝同學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Ins="216000" rtlCol="0"/>
          <a:lstStyle/>
          <a:p>
            <a:pPr rtl="0">
              <a:lnSpc>
                <a:spcPct val="110000"/>
              </a:lnSpc>
            </a:pPr>
            <a:r>
              <a:rPr lang="zh-TW" altLang="en-US" sz="6000" b="1" i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完</a:t>
            </a:r>
            <a:endParaRPr lang="en-US" altLang="zh-TW" sz="6000" b="1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650538"/>
            <a:ext cx="6798250" cy="1370227"/>
          </a:xfrm>
        </p:spPr>
        <p:txBody>
          <a:bodyPr rtlCol="0" anchor="ctr" anchorCtr="0"/>
          <a:lstStyle/>
          <a:p>
            <a:pPr rtl="0"/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Q &amp; A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Ins="252000" rtlCol="0"/>
          <a:lstStyle/>
          <a:p>
            <a:pPr rtl="0">
              <a:lnSpc>
                <a:spcPct val="110000"/>
              </a:lnSpc>
            </a:pP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Lorem ipsum dolor sit </a:t>
            </a:r>
            <a:r>
              <a:rPr lang="en-US" altLang="zh-TW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amet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, </a:t>
            </a:r>
            <a:r>
              <a:rPr lang="en-US" altLang="zh-TW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consectetur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國際交流的素養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自我介紹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守時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禮儀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用餐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禮儀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13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國際交流的素養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屋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內請脫鞋，換室內拖鞋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溫泉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澡堂</a:t>
            </a:r>
            <a:r>
              <a:rPr lang="en-US" altLang="zh-TW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禮儀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14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學校、科系、社團、幹部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家鄉特色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名片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自我介紹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名片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7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" y="2592000"/>
            <a:ext cx="6203624" cy="360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內容版面配置區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26" y="2592000"/>
            <a:ext cx="63715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自我介紹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名片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17" y="2952000"/>
            <a:ext cx="5367685" cy="32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內容版面配置區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8" y="2952000"/>
            <a:ext cx="537603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" y="68743"/>
            <a:ext cx="9911447" cy="900000"/>
          </a:xfrm>
        </p:spPr>
        <p:txBody>
          <a:bodyPr rtlCol="0"/>
          <a:lstStyle/>
          <a:p>
            <a:pPr algn="l" rtl="0">
              <a:lnSpc>
                <a:spcPct val="100000"/>
              </a:lnSpc>
            </a:pPr>
            <a:r>
              <a:rPr lang="zh-TW" altLang="en-US" sz="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自我介紹</a:t>
            </a:r>
            <a:endParaRPr lang="zh-TW" altLang="en-US" sz="5000" dirty="0">
              <a:latin typeface="微軟正黑體" panose="020B0604030504040204" pitchFamily="34" charset="-120"/>
              <a:ea typeface="微軟正黑體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" y="968744"/>
            <a:ext cx="9911447" cy="5815778"/>
          </a:xfrm>
        </p:spPr>
        <p:txBody>
          <a:bodyPr rtlCol="0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名片</a:t>
            </a:r>
            <a:endParaRPr lang="zh-TW" altLang="en-US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pic>
        <p:nvPicPr>
          <p:cNvPr id="18" name="圖片預留位置 17">
            <a:extLst>
              <a:ext uri="{FF2B5EF4-FFF2-40B4-BE49-F238E27FC236}">
                <a16:creationId xmlns:a16="http://schemas.microsoft.com/office/drawing/2014/main" id="{40103AEC-DE5B-544B-A074-043639D164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6" r="36606"/>
          <a:stretch>
            <a:fillRect/>
          </a:stretch>
        </p:blipFill>
        <p:spPr/>
      </p:pic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64536" y="6302829"/>
            <a:ext cx="1191985" cy="481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內容版面配置區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5" y="2952000"/>
            <a:ext cx="5884783" cy="32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內容版面配置區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85" y="2952000"/>
            <a:ext cx="541703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05_TF16411245.potx" id="{567857FF-B375-45FF-A8C2-7835F35CECA4}" vid="{5AC1984C-DBF7-4AE8-AC2F-A0A08EBFC5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fb0879af-3eba-417a-a55a-ffe6dcd6ca77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6dc4bcd6-49db-4c07-9060-8acfc67cef9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極簡彩色簡報</Template>
  <TotalTime>0</TotalTime>
  <Words>343</Words>
  <Application>Microsoft Office PowerPoint</Application>
  <PresentationFormat>寬螢幕</PresentationFormat>
  <Paragraphs>107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Microsoft JhengHei UI</vt:lpstr>
      <vt:lpstr>微軟正黑體</vt:lpstr>
      <vt:lpstr>標楷體</vt:lpstr>
      <vt:lpstr>Arial</vt:lpstr>
      <vt:lpstr>Times New Roman</vt:lpstr>
      <vt:lpstr>Office 佈景主題</vt:lpstr>
      <vt:lpstr>國際交流的素養</vt:lpstr>
      <vt:lpstr>目錄</vt:lpstr>
      <vt:lpstr>Q &amp; A</vt:lpstr>
      <vt:lpstr>國際交流的素養</vt:lpstr>
      <vt:lpstr>國際交流的素養</vt:lpstr>
      <vt:lpstr>自我介紹</vt:lpstr>
      <vt:lpstr>自我介紹</vt:lpstr>
      <vt:lpstr>自我介紹</vt:lpstr>
      <vt:lpstr>自我介紹</vt:lpstr>
      <vt:lpstr>守時</vt:lpstr>
      <vt:lpstr>守時</vt:lpstr>
      <vt:lpstr>手機禮儀</vt:lpstr>
      <vt:lpstr>手機禮儀</vt:lpstr>
      <vt:lpstr>用餐禮儀</vt:lpstr>
      <vt:lpstr>用餐禮儀</vt:lpstr>
      <vt:lpstr>屋內請脫鞋，換室內拖鞋</vt:lpstr>
      <vt:lpstr>溫泉(澡堂)禮儀</vt:lpstr>
      <vt:lpstr>Q &amp; A</vt:lpstr>
      <vt:lpstr>Q &amp; A</vt:lpstr>
      <vt:lpstr>Q &amp; A</vt:lpstr>
      <vt:lpstr>Q &amp; A</vt:lpstr>
      <vt:lpstr>Q &amp; A</vt:lpstr>
      <vt:lpstr>Q &amp; A</vt:lpstr>
      <vt:lpstr>感謝同學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2024-06-06T04:08:56Z</dcterms:created>
  <dcterms:modified xsi:type="dcterms:W3CDTF">2024-06-06T05:16:43Z</dcterms:modified>
</cp:coreProperties>
</file>